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4.xml" ContentType="application/vnd.openxmlformats-officedocument.theme+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5.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6.xml" ContentType="application/vnd.openxmlformats-officedocument.theme+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7.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8.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theme/theme9.xml" ContentType="application/vnd.openxmlformats-officedocument.theme+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theme/theme10.xml" ContentType="application/vnd.openxmlformats-officedocument.theme+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11.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theme/theme12.xml" ContentType="application/vnd.openxmlformats-officedocument.theme+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13.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4.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theme/theme15.xml" ContentType="application/vnd.openxmlformats-officedocument.theme+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theme/theme16.xml" ContentType="application/vnd.openxmlformats-officedocument.theme+xml"/>
  <Override PartName="/ppt/slideLayouts/slideLayout224.xml" ContentType="application/vnd.openxmlformats-officedocument.presentationml.slideLayout+xml"/>
  <Override PartName="/ppt/theme/theme17.xml" ContentType="application/vnd.openxmlformats-officedocument.theme+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8.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9.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theme/theme20.xml" ContentType="application/vnd.openxmlformats-officedocument.theme+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theme/theme21.xml" ContentType="application/vnd.openxmlformats-officedocument.theme+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theme/theme22.xml" ContentType="application/vnd.openxmlformats-officedocument.theme+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23.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theme/theme24.xml" ContentType="application/vnd.openxmlformats-officedocument.theme+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theme/theme25.xml" ContentType="application/vnd.openxmlformats-officedocument.theme+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theme/theme26.xml" ContentType="application/vnd.openxmlformats-officedocument.theme+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theme/theme27.xml" ContentType="application/vnd.openxmlformats-officedocument.theme+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theme/theme28.xml" ContentType="application/vnd.openxmlformats-officedocument.theme+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theme/theme29.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5" r:id="rId2"/>
    <p:sldMasterId id="2147483690" r:id="rId3"/>
    <p:sldMasterId id="2147483705" r:id="rId4"/>
    <p:sldMasterId id="2147483731" r:id="rId5"/>
    <p:sldMasterId id="2147483746" r:id="rId6"/>
    <p:sldMasterId id="2147483761" r:id="rId7"/>
    <p:sldMasterId id="2147483774" r:id="rId8"/>
    <p:sldMasterId id="2147483787" r:id="rId9"/>
    <p:sldMasterId id="2147483803" r:id="rId10"/>
    <p:sldMasterId id="2147483816" r:id="rId11"/>
    <p:sldMasterId id="2147483829" r:id="rId12"/>
    <p:sldMasterId id="2147483843" r:id="rId13"/>
    <p:sldMasterId id="2147483857" r:id="rId14"/>
    <p:sldMasterId id="2147483872" r:id="rId15"/>
    <p:sldMasterId id="2147483885" r:id="rId16"/>
    <p:sldMasterId id="2147483899" r:id="rId17"/>
    <p:sldMasterId id="2147483901" r:id="rId18"/>
    <p:sldMasterId id="2147483914" r:id="rId19"/>
    <p:sldMasterId id="2147483929" r:id="rId20"/>
    <p:sldMasterId id="2147483944" r:id="rId21"/>
    <p:sldMasterId id="2147483958" r:id="rId22"/>
    <p:sldMasterId id="2147483972" r:id="rId23"/>
    <p:sldMasterId id="2147483985" r:id="rId24"/>
    <p:sldMasterId id="2147483998" r:id="rId25"/>
    <p:sldMasterId id="2147484013" r:id="rId26"/>
    <p:sldMasterId id="2147484026" r:id="rId27"/>
    <p:sldMasterId id="2147484042" r:id="rId28"/>
    <p:sldMasterId id="2147484058" r:id="rId29"/>
  </p:sldMasterIdLst>
  <p:notesMasterIdLst>
    <p:notesMasterId r:id="rId41"/>
  </p:notesMasterIdLst>
  <p:handoutMasterIdLst>
    <p:handoutMasterId r:id="rId42"/>
  </p:handoutMasterIdLst>
  <p:sldIdLst>
    <p:sldId id="379" r:id="rId30"/>
    <p:sldId id="382" r:id="rId31"/>
    <p:sldId id="386" r:id="rId32"/>
    <p:sldId id="387" r:id="rId33"/>
    <p:sldId id="383" r:id="rId34"/>
    <p:sldId id="384" r:id="rId35"/>
    <p:sldId id="376" r:id="rId36"/>
    <p:sldId id="368" r:id="rId37"/>
    <p:sldId id="369" r:id="rId38"/>
    <p:sldId id="370" r:id="rId39"/>
    <p:sldId id="391" r:id="rId40"/>
  </p:sldIdLst>
  <p:sldSz cx="12801600" cy="9601200" type="A3"/>
  <p:notesSz cx="6662738" cy="9926638"/>
  <p:defaultTextStyle>
    <a:defPPr>
      <a:defRPr lang="en-US"/>
    </a:defPPr>
    <a:lvl1pPr marL="0" algn="l" defTabSz="1258209" rtl="0" eaLnBrk="1" latinLnBrk="0" hangingPunct="1">
      <a:defRPr sz="2500" kern="1200">
        <a:solidFill>
          <a:schemeClr val="tx1"/>
        </a:solidFill>
        <a:latin typeface="+mn-lt"/>
        <a:ea typeface="+mn-ea"/>
        <a:cs typeface="+mn-cs"/>
      </a:defRPr>
    </a:lvl1pPr>
    <a:lvl2pPr marL="629112" algn="l" defTabSz="1258209" rtl="0" eaLnBrk="1" latinLnBrk="0" hangingPunct="1">
      <a:defRPr sz="2500" kern="1200">
        <a:solidFill>
          <a:schemeClr val="tx1"/>
        </a:solidFill>
        <a:latin typeface="+mn-lt"/>
        <a:ea typeface="+mn-ea"/>
        <a:cs typeface="+mn-cs"/>
      </a:defRPr>
    </a:lvl2pPr>
    <a:lvl3pPr marL="1258209" algn="l" defTabSz="1258209" rtl="0" eaLnBrk="1" latinLnBrk="0" hangingPunct="1">
      <a:defRPr sz="2500" kern="1200">
        <a:solidFill>
          <a:schemeClr val="tx1"/>
        </a:solidFill>
        <a:latin typeface="+mn-lt"/>
        <a:ea typeface="+mn-ea"/>
        <a:cs typeface="+mn-cs"/>
      </a:defRPr>
    </a:lvl3pPr>
    <a:lvl4pPr marL="1887312" algn="l" defTabSz="1258209" rtl="0" eaLnBrk="1" latinLnBrk="0" hangingPunct="1">
      <a:defRPr sz="2500" kern="1200">
        <a:solidFill>
          <a:schemeClr val="tx1"/>
        </a:solidFill>
        <a:latin typeface="+mn-lt"/>
        <a:ea typeface="+mn-ea"/>
        <a:cs typeface="+mn-cs"/>
      </a:defRPr>
    </a:lvl4pPr>
    <a:lvl5pPr marL="2516429" algn="l" defTabSz="1258209" rtl="0" eaLnBrk="1" latinLnBrk="0" hangingPunct="1">
      <a:defRPr sz="2500" kern="1200">
        <a:solidFill>
          <a:schemeClr val="tx1"/>
        </a:solidFill>
        <a:latin typeface="+mn-lt"/>
        <a:ea typeface="+mn-ea"/>
        <a:cs typeface="+mn-cs"/>
      </a:defRPr>
    </a:lvl5pPr>
    <a:lvl6pPr marL="3145531" algn="l" defTabSz="1258209" rtl="0" eaLnBrk="1" latinLnBrk="0" hangingPunct="1">
      <a:defRPr sz="2500" kern="1200">
        <a:solidFill>
          <a:schemeClr val="tx1"/>
        </a:solidFill>
        <a:latin typeface="+mn-lt"/>
        <a:ea typeface="+mn-ea"/>
        <a:cs typeface="+mn-cs"/>
      </a:defRPr>
    </a:lvl6pPr>
    <a:lvl7pPr marL="3774635" algn="l" defTabSz="1258209" rtl="0" eaLnBrk="1" latinLnBrk="0" hangingPunct="1">
      <a:defRPr sz="2500" kern="1200">
        <a:solidFill>
          <a:schemeClr val="tx1"/>
        </a:solidFill>
        <a:latin typeface="+mn-lt"/>
        <a:ea typeface="+mn-ea"/>
        <a:cs typeface="+mn-cs"/>
      </a:defRPr>
    </a:lvl7pPr>
    <a:lvl8pPr marL="4403748" algn="l" defTabSz="1258209" rtl="0" eaLnBrk="1" latinLnBrk="0" hangingPunct="1">
      <a:defRPr sz="2500" kern="1200">
        <a:solidFill>
          <a:schemeClr val="tx1"/>
        </a:solidFill>
        <a:latin typeface="+mn-lt"/>
        <a:ea typeface="+mn-ea"/>
        <a:cs typeface="+mn-cs"/>
      </a:defRPr>
    </a:lvl8pPr>
    <a:lvl9pPr marL="5032846" algn="l" defTabSz="1258209" rtl="0" eaLnBrk="1" latinLnBrk="0" hangingPunct="1">
      <a:defRPr sz="25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24">
          <p15:clr>
            <a:srgbClr val="A4A3A4"/>
          </p15:clr>
        </p15:guide>
        <p15:guide id="2" pos="4032">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atthew Cobby" initials="MC"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FFCC"/>
    <a:srgbClr val="00A7E2"/>
    <a:srgbClr val="66CCFF"/>
    <a:srgbClr val="9933FF"/>
    <a:srgbClr val="4B43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25" autoAdjust="0"/>
    <p:restoredTop sz="94514" autoAdjust="0"/>
  </p:normalViewPr>
  <p:slideViewPr>
    <p:cSldViewPr>
      <p:cViewPr varScale="1">
        <p:scale>
          <a:sx n="50" d="100"/>
          <a:sy n="50" d="100"/>
        </p:scale>
        <p:origin x="1056" y="42"/>
      </p:cViewPr>
      <p:guideLst>
        <p:guide orient="horz" pos="3024"/>
        <p:guide pos="403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Master" Target="slideMasters/slideMaster18.xml"/><Relationship Id="rId26" Type="http://schemas.openxmlformats.org/officeDocument/2006/relationships/slideMaster" Target="slideMasters/slideMaster26.xml"/><Relationship Id="rId39" Type="http://schemas.openxmlformats.org/officeDocument/2006/relationships/slide" Target="slides/slide10.xml"/><Relationship Id="rId21" Type="http://schemas.openxmlformats.org/officeDocument/2006/relationships/slideMaster" Target="slideMasters/slideMaster21.xml"/><Relationship Id="rId34" Type="http://schemas.openxmlformats.org/officeDocument/2006/relationships/slide" Target="slides/slide5.xml"/><Relationship Id="rId42" Type="http://schemas.openxmlformats.org/officeDocument/2006/relationships/handoutMaster" Target="handoutMasters/handoutMaster1.xml"/><Relationship Id="rId47"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Master" Target="slideMasters/slideMaster2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Master" Target="slideMasters/slideMaster24.xml"/><Relationship Id="rId32" Type="http://schemas.openxmlformats.org/officeDocument/2006/relationships/slide" Target="slides/slide3.xml"/><Relationship Id="rId37" Type="http://schemas.openxmlformats.org/officeDocument/2006/relationships/slide" Target="slides/slide8.xml"/><Relationship Id="rId40" Type="http://schemas.openxmlformats.org/officeDocument/2006/relationships/slide" Target="slides/slide11.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Master" Target="slideMasters/slideMaster23.xml"/><Relationship Id="rId28" Type="http://schemas.openxmlformats.org/officeDocument/2006/relationships/slideMaster" Target="slideMasters/slideMaster28.xml"/><Relationship Id="rId36" Type="http://schemas.openxmlformats.org/officeDocument/2006/relationships/slide" Target="slides/slide7.xml"/><Relationship Id="rId10" Type="http://schemas.openxmlformats.org/officeDocument/2006/relationships/slideMaster" Target="slideMasters/slideMaster10.xml"/><Relationship Id="rId19" Type="http://schemas.openxmlformats.org/officeDocument/2006/relationships/slideMaster" Target="slideMasters/slideMaster19.xml"/><Relationship Id="rId31" Type="http://schemas.openxmlformats.org/officeDocument/2006/relationships/slide" Target="slides/slide2.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Master" Target="slideMasters/slideMaster22.xml"/><Relationship Id="rId27" Type="http://schemas.openxmlformats.org/officeDocument/2006/relationships/slideMaster" Target="slideMasters/slideMaster27.xml"/><Relationship Id="rId30" Type="http://schemas.openxmlformats.org/officeDocument/2006/relationships/slide" Target="slides/slide1.xml"/><Relationship Id="rId35" Type="http://schemas.openxmlformats.org/officeDocument/2006/relationships/slide" Target="slides/slide6.xml"/><Relationship Id="rId43" Type="http://schemas.openxmlformats.org/officeDocument/2006/relationships/commentAuthors" Target="commentAuthor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Master" Target="slideMasters/slideMaster25.xml"/><Relationship Id="rId33" Type="http://schemas.openxmlformats.org/officeDocument/2006/relationships/slide" Target="slides/slide4.xml"/><Relationship Id="rId38" Type="http://schemas.openxmlformats.org/officeDocument/2006/relationships/slide" Target="slides/slide9.xml"/><Relationship Id="rId46" Type="http://schemas.openxmlformats.org/officeDocument/2006/relationships/theme" Target="theme/theme1.xml"/><Relationship Id="rId20" Type="http://schemas.openxmlformats.org/officeDocument/2006/relationships/slideMaster" Target="slideMasters/slideMaster20.xml"/><Relationship Id="rId41"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 y="4"/>
            <a:ext cx="2887913" cy="495612"/>
          </a:xfrm>
          <a:prstGeom prst="rect">
            <a:avLst/>
          </a:prstGeom>
        </p:spPr>
        <p:txBody>
          <a:bodyPr vert="horz" lIns="91422" tIns="45711" rIns="91422" bIns="45711" rtlCol="0"/>
          <a:lstStyle>
            <a:lvl1pPr algn="l">
              <a:defRPr sz="1200"/>
            </a:lvl1pPr>
          </a:lstStyle>
          <a:p>
            <a:endParaRPr lang="en-AU" dirty="0"/>
          </a:p>
        </p:txBody>
      </p:sp>
      <p:sp>
        <p:nvSpPr>
          <p:cNvPr id="3" name="Date Placeholder 2"/>
          <p:cNvSpPr>
            <a:spLocks noGrp="1"/>
          </p:cNvSpPr>
          <p:nvPr>
            <p:ph type="dt" sz="quarter" idx="1"/>
          </p:nvPr>
        </p:nvSpPr>
        <p:spPr>
          <a:xfrm>
            <a:off x="3773274" y="4"/>
            <a:ext cx="2887913" cy="495612"/>
          </a:xfrm>
          <a:prstGeom prst="rect">
            <a:avLst/>
          </a:prstGeom>
        </p:spPr>
        <p:txBody>
          <a:bodyPr vert="horz" lIns="91422" tIns="45711" rIns="91422" bIns="45711" rtlCol="0"/>
          <a:lstStyle>
            <a:lvl1pPr algn="r">
              <a:defRPr sz="1200"/>
            </a:lvl1pPr>
          </a:lstStyle>
          <a:p>
            <a:fld id="{379150EA-22CB-4F64-81FD-AA7E1EA52BEE}" type="datetimeFigureOut">
              <a:rPr lang="en-AU" smtClean="0"/>
              <a:t>11/06/2019</a:t>
            </a:fld>
            <a:endParaRPr lang="en-AU" dirty="0"/>
          </a:p>
        </p:txBody>
      </p:sp>
      <p:sp>
        <p:nvSpPr>
          <p:cNvPr id="4" name="Footer Placeholder 3"/>
          <p:cNvSpPr>
            <a:spLocks noGrp="1"/>
          </p:cNvSpPr>
          <p:nvPr>
            <p:ph type="ftr" sz="quarter" idx="2"/>
          </p:nvPr>
        </p:nvSpPr>
        <p:spPr>
          <a:xfrm>
            <a:off x="3" y="9427831"/>
            <a:ext cx="2887913" cy="497211"/>
          </a:xfrm>
          <a:prstGeom prst="rect">
            <a:avLst/>
          </a:prstGeom>
        </p:spPr>
        <p:txBody>
          <a:bodyPr vert="horz" lIns="91422" tIns="45711" rIns="91422" bIns="45711" rtlCol="0" anchor="b"/>
          <a:lstStyle>
            <a:lvl1pPr algn="l">
              <a:defRPr sz="1200"/>
            </a:lvl1pPr>
          </a:lstStyle>
          <a:p>
            <a:endParaRPr lang="en-AU" dirty="0"/>
          </a:p>
        </p:txBody>
      </p:sp>
      <p:sp>
        <p:nvSpPr>
          <p:cNvPr id="5" name="Slide Number Placeholder 4"/>
          <p:cNvSpPr>
            <a:spLocks noGrp="1"/>
          </p:cNvSpPr>
          <p:nvPr>
            <p:ph type="sldNum" sz="quarter" idx="3"/>
          </p:nvPr>
        </p:nvSpPr>
        <p:spPr>
          <a:xfrm>
            <a:off x="3773274" y="9427831"/>
            <a:ext cx="2887913" cy="497211"/>
          </a:xfrm>
          <a:prstGeom prst="rect">
            <a:avLst/>
          </a:prstGeom>
        </p:spPr>
        <p:txBody>
          <a:bodyPr vert="horz" lIns="91422" tIns="45711" rIns="91422" bIns="45711" rtlCol="0" anchor="b"/>
          <a:lstStyle>
            <a:lvl1pPr algn="r">
              <a:defRPr sz="1200"/>
            </a:lvl1pPr>
          </a:lstStyle>
          <a:p>
            <a:fld id="{2D6E876F-A76E-466F-BB19-C6C92F56C8A6}" type="slidenum">
              <a:rPr lang="en-AU" smtClean="0"/>
              <a:t>‹#›</a:t>
            </a:fld>
            <a:endParaRPr lang="en-AU" dirty="0"/>
          </a:p>
        </p:txBody>
      </p:sp>
    </p:spTree>
    <p:extLst>
      <p:ext uri="{BB962C8B-B14F-4D97-AF65-F5344CB8AC3E}">
        <p14:creationId xmlns:p14="http://schemas.microsoft.com/office/powerpoint/2010/main" val="34791195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 y="5"/>
            <a:ext cx="2887186" cy="496331"/>
          </a:xfrm>
          <a:prstGeom prst="rect">
            <a:avLst/>
          </a:prstGeom>
        </p:spPr>
        <p:txBody>
          <a:bodyPr vert="horz" lIns="91422" tIns="45711" rIns="91422" bIns="45711" rtlCol="0"/>
          <a:lstStyle>
            <a:lvl1pPr algn="l">
              <a:defRPr sz="1200"/>
            </a:lvl1pPr>
          </a:lstStyle>
          <a:p>
            <a:endParaRPr lang="en-AU" dirty="0"/>
          </a:p>
        </p:txBody>
      </p:sp>
      <p:sp>
        <p:nvSpPr>
          <p:cNvPr id="3" name="Date Placeholder 2"/>
          <p:cNvSpPr>
            <a:spLocks noGrp="1"/>
          </p:cNvSpPr>
          <p:nvPr>
            <p:ph type="dt" idx="1"/>
          </p:nvPr>
        </p:nvSpPr>
        <p:spPr>
          <a:xfrm>
            <a:off x="3774014" y="5"/>
            <a:ext cx="2887186" cy="496331"/>
          </a:xfrm>
          <a:prstGeom prst="rect">
            <a:avLst/>
          </a:prstGeom>
        </p:spPr>
        <p:txBody>
          <a:bodyPr vert="horz" lIns="91422" tIns="45711" rIns="91422" bIns="45711" rtlCol="0"/>
          <a:lstStyle>
            <a:lvl1pPr algn="r">
              <a:defRPr sz="1200"/>
            </a:lvl1pPr>
          </a:lstStyle>
          <a:p>
            <a:fld id="{B4C192FC-A046-48F2-A0CB-F902914EAD34}" type="datetimeFigureOut">
              <a:rPr lang="en-AU" smtClean="0"/>
              <a:t>11/06/2019</a:t>
            </a:fld>
            <a:endParaRPr lang="en-AU" dirty="0"/>
          </a:p>
        </p:txBody>
      </p:sp>
      <p:sp>
        <p:nvSpPr>
          <p:cNvPr id="4" name="Slide Image Placeholder 3"/>
          <p:cNvSpPr>
            <a:spLocks noGrp="1" noRot="1" noChangeAspect="1"/>
          </p:cNvSpPr>
          <p:nvPr>
            <p:ph type="sldImg" idx="2"/>
          </p:nvPr>
        </p:nvSpPr>
        <p:spPr>
          <a:xfrm>
            <a:off x="850900" y="744538"/>
            <a:ext cx="4960938" cy="3722687"/>
          </a:xfrm>
          <a:prstGeom prst="rect">
            <a:avLst/>
          </a:prstGeom>
          <a:noFill/>
          <a:ln w="12700">
            <a:solidFill>
              <a:prstClr val="black"/>
            </a:solidFill>
          </a:ln>
        </p:spPr>
        <p:txBody>
          <a:bodyPr vert="horz" lIns="91422" tIns="45711" rIns="91422" bIns="45711" rtlCol="0" anchor="ctr"/>
          <a:lstStyle/>
          <a:p>
            <a:endParaRPr lang="en-AU" dirty="0"/>
          </a:p>
        </p:txBody>
      </p:sp>
      <p:sp>
        <p:nvSpPr>
          <p:cNvPr id="5" name="Notes Placeholder 4"/>
          <p:cNvSpPr>
            <a:spLocks noGrp="1"/>
          </p:cNvSpPr>
          <p:nvPr>
            <p:ph type="body" sz="quarter" idx="3"/>
          </p:nvPr>
        </p:nvSpPr>
        <p:spPr>
          <a:xfrm>
            <a:off x="666274" y="4715153"/>
            <a:ext cx="5330190" cy="4466988"/>
          </a:xfrm>
          <a:prstGeom prst="rect">
            <a:avLst/>
          </a:prstGeom>
        </p:spPr>
        <p:txBody>
          <a:bodyPr vert="horz" lIns="91422" tIns="45711" rIns="91422" bIns="45711"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Footer Placeholder 5"/>
          <p:cNvSpPr>
            <a:spLocks noGrp="1"/>
          </p:cNvSpPr>
          <p:nvPr>
            <p:ph type="ftr" sz="quarter" idx="4"/>
          </p:nvPr>
        </p:nvSpPr>
        <p:spPr>
          <a:xfrm>
            <a:off x="4" y="9428588"/>
            <a:ext cx="2887186" cy="496331"/>
          </a:xfrm>
          <a:prstGeom prst="rect">
            <a:avLst/>
          </a:prstGeom>
        </p:spPr>
        <p:txBody>
          <a:bodyPr vert="horz" lIns="91422" tIns="45711" rIns="91422" bIns="45711" rtlCol="0" anchor="b"/>
          <a:lstStyle>
            <a:lvl1pPr algn="l">
              <a:defRPr sz="1200"/>
            </a:lvl1pPr>
          </a:lstStyle>
          <a:p>
            <a:endParaRPr lang="en-AU" dirty="0"/>
          </a:p>
        </p:txBody>
      </p:sp>
      <p:sp>
        <p:nvSpPr>
          <p:cNvPr id="7" name="Slide Number Placeholder 6"/>
          <p:cNvSpPr>
            <a:spLocks noGrp="1"/>
          </p:cNvSpPr>
          <p:nvPr>
            <p:ph type="sldNum" sz="quarter" idx="5"/>
          </p:nvPr>
        </p:nvSpPr>
        <p:spPr>
          <a:xfrm>
            <a:off x="3774014" y="9428588"/>
            <a:ext cx="2887186" cy="496331"/>
          </a:xfrm>
          <a:prstGeom prst="rect">
            <a:avLst/>
          </a:prstGeom>
        </p:spPr>
        <p:txBody>
          <a:bodyPr vert="horz" lIns="91422" tIns="45711" rIns="91422" bIns="45711" rtlCol="0" anchor="b"/>
          <a:lstStyle>
            <a:lvl1pPr algn="r">
              <a:defRPr sz="1200"/>
            </a:lvl1pPr>
          </a:lstStyle>
          <a:p>
            <a:fld id="{B59C140B-6332-47F5-8D0B-A847944D8A0C}" type="slidenum">
              <a:rPr lang="en-AU" smtClean="0"/>
              <a:t>‹#›</a:t>
            </a:fld>
            <a:endParaRPr lang="en-AU" dirty="0"/>
          </a:p>
        </p:txBody>
      </p:sp>
    </p:spTree>
    <p:extLst>
      <p:ext uri="{BB962C8B-B14F-4D97-AF65-F5344CB8AC3E}">
        <p14:creationId xmlns:p14="http://schemas.microsoft.com/office/powerpoint/2010/main" val="1349465143"/>
      </p:ext>
    </p:extLst>
  </p:cSld>
  <p:clrMap bg1="lt1" tx1="dk1" bg2="lt2" tx2="dk2" accent1="accent1" accent2="accent2" accent3="accent3" accent4="accent4" accent5="accent5" accent6="accent6" hlink="hlink" folHlink="folHlink"/>
  <p:notesStyle>
    <a:lvl1pPr marL="0" algn="l" defTabSz="1258209" rtl="0" eaLnBrk="1" latinLnBrk="0" hangingPunct="1">
      <a:defRPr sz="1700" kern="1200">
        <a:solidFill>
          <a:schemeClr val="tx1"/>
        </a:solidFill>
        <a:latin typeface="+mn-lt"/>
        <a:ea typeface="+mn-ea"/>
        <a:cs typeface="+mn-cs"/>
      </a:defRPr>
    </a:lvl1pPr>
    <a:lvl2pPr marL="629112" algn="l" defTabSz="1258209" rtl="0" eaLnBrk="1" latinLnBrk="0" hangingPunct="1">
      <a:defRPr sz="1700" kern="1200">
        <a:solidFill>
          <a:schemeClr val="tx1"/>
        </a:solidFill>
        <a:latin typeface="+mn-lt"/>
        <a:ea typeface="+mn-ea"/>
        <a:cs typeface="+mn-cs"/>
      </a:defRPr>
    </a:lvl2pPr>
    <a:lvl3pPr marL="1258209" algn="l" defTabSz="1258209" rtl="0" eaLnBrk="1" latinLnBrk="0" hangingPunct="1">
      <a:defRPr sz="1700" kern="1200">
        <a:solidFill>
          <a:schemeClr val="tx1"/>
        </a:solidFill>
        <a:latin typeface="+mn-lt"/>
        <a:ea typeface="+mn-ea"/>
        <a:cs typeface="+mn-cs"/>
      </a:defRPr>
    </a:lvl3pPr>
    <a:lvl4pPr marL="1887312" algn="l" defTabSz="1258209" rtl="0" eaLnBrk="1" latinLnBrk="0" hangingPunct="1">
      <a:defRPr sz="1700" kern="1200">
        <a:solidFill>
          <a:schemeClr val="tx1"/>
        </a:solidFill>
        <a:latin typeface="+mn-lt"/>
        <a:ea typeface="+mn-ea"/>
        <a:cs typeface="+mn-cs"/>
      </a:defRPr>
    </a:lvl4pPr>
    <a:lvl5pPr marL="2516429" algn="l" defTabSz="1258209" rtl="0" eaLnBrk="1" latinLnBrk="0" hangingPunct="1">
      <a:defRPr sz="1700" kern="1200">
        <a:solidFill>
          <a:schemeClr val="tx1"/>
        </a:solidFill>
        <a:latin typeface="+mn-lt"/>
        <a:ea typeface="+mn-ea"/>
        <a:cs typeface="+mn-cs"/>
      </a:defRPr>
    </a:lvl5pPr>
    <a:lvl6pPr marL="3145531" algn="l" defTabSz="1258209" rtl="0" eaLnBrk="1" latinLnBrk="0" hangingPunct="1">
      <a:defRPr sz="1700" kern="1200">
        <a:solidFill>
          <a:schemeClr val="tx1"/>
        </a:solidFill>
        <a:latin typeface="+mn-lt"/>
        <a:ea typeface="+mn-ea"/>
        <a:cs typeface="+mn-cs"/>
      </a:defRPr>
    </a:lvl6pPr>
    <a:lvl7pPr marL="3774635" algn="l" defTabSz="1258209" rtl="0" eaLnBrk="1" latinLnBrk="0" hangingPunct="1">
      <a:defRPr sz="1700" kern="1200">
        <a:solidFill>
          <a:schemeClr val="tx1"/>
        </a:solidFill>
        <a:latin typeface="+mn-lt"/>
        <a:ea typeface="+mn-ea"/>
        <a:cs typeface="+mn-cs"/>
      </a:defRPr>
    </a:lvl7pPr>
    <a:lvl8pPr marL="4403748" algn="l" defTabSz="1258209" rtl="0" eaLnBrk="1" latinLnBrk="0" hangingPunct="1">
      <a:defRPr sz="1700" kern="1200">
        <a:solidFill>
          <a:schemeClr val="tx1"/>
        </a:solidFill>
        <a:latin typeface="+mn-lt"/>
        <a:ea typeface="+mn-ea"/>
        <a:cs typeface="+mn-cs"/>
      </a:defRPr>
    </a:lvl8pPr>
    <a:lvl9pPr marL="5032846" algn="l" defTabSz="1258209" rtl="0" eaLnBrk="1" latinLnBrk="0" hangingPunct="1">
      <a:defRPr sz="1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28600" indent="-228600">
              <a:lnSpc>
                <a:spcPct val="90000"/>
              </a:lnSpc>
            </a:pPr>
            <a:endParaRPr lang="en-US" altLang="en-US" sz="1000"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834" indent="-342834">
              <a:buAutoNum type="arabicPeriod"/>
            </a:pPr>
            <a:r>
              <a:rPr lang="en-AU" dirty="0" smtClean="0"/>
              <a:t>Development contention as results in conflict and in efficiencies, slow down CD</a:t>
            </a:r>
            <a:r>
              <a:rPr lang="en-AU" baseline="0" dirty="0" smtClean="0"/>
              <a:t> </a:t>
            </a:r>
            <a:r>
              <a:rPr lang="en-AU" dirty="0" smtClean="0"/>
              <a:t>workflow pipeline</a:t>
            </a:r>
          </a:p>
          <a:p>
            <a:pPr marL="342834" indent="-342834">
              <a:buAutoNum type="arabicPeriod"/>
            </a:pPr>
            <a:r>
              <a:rPr lang="en-AU" dirty="0" smtClean="0"/>
              <a:t>Software deployment and testing are not consistent and taken longer</a:t>
            </a:r>
            <a:endParaRPr lang="en-AU" dirty="0"/>
          </a:p>
        </p:txBody>
      </p:sp>
      <p:sp>
        <p:nvSpPr>
          <p:cNvPr id="4" name="Slide Number Placeholder 3"/>
          <p:cNvSpPr>
            <a:spLocks noGrp="1"/>
          </p:cNvSpPr>
          <p:nvPr>
            <p:ph type="sldNum" sz="quarter" idx="10"/>
          </p:nvPr>
        </p:nvSpPr>
        <p:spPr/>
        <p:txBody>
          <a:bodyPr/>
          <a:lstStyle/>
          <a:p>
            <a:fld id="{B59C140B-6332-47F5-8D0B-A847944D8A0C}" type="slidenum">
              <a:rPr lang="en-AU" smtClean="0"/>
              <a:t>8</a:t>
            </a:fld>
            <a:endParaRPr lang="en-AU" dirty="0"/>
          </a:p>
        </p:txBody>
      </p:sp>
    </p:spTree>
    <p:extLst>
      <p:ext uri="{BB962C8B-B14F-4D97-AF65-F5344CB8AC3E}">
        <p14:creationId xmlns:p14="http://schemas.microsoft.com/office/powerpoint/2010/main" val="2336118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834" indent="-342834">
              <a:buAutoNum type="arabicPeriod"/>
            </a:pPr>
            <a:r>
              <a:rPr lang="en-AU" dirty="0" smtClean="0"/>
              <a:t>Development contention as results in conflict and in efficiencies, slow down CD</a:t>
            </a:r>
            <a:r>
              <a:rPr lang="en-AU" baseline="0" dirty="0" smtClean="0"/>
              <a:t> </a:t>
            </a:r>
            <a:r>
              <a:rPr lang="en-AU" dirty="0" smtClean="0"/>
              <a:t>workflow pipeline</a:t>
            </a:r>
          </a:p>
          <a:p>
            <a:pPr marL="342834" indent="-342834">
              <a:buAutoNum type="arabicPeriod"/>
            </a:pPr>
            <a:r>
              <a:rPr lang="en-AU" dirty="0" smtClean="0"/>
              <a:t>Software deployment and testing are not consistent and taken longer</a:t>
            </a:r>
            <a:endParaRPr lang="en-AU" dirty="0"/>
          </a:p>
        </p:txBody>
      </p:sp>
      <p:sp>
        <p:nvSpPr>
          <p:cNvPr id="4" name="Slide Number Placeholder 3"/>
          <p:cNvSpPr>
            <a:spLocks noGrp="1"/>
          </p:cNvSpPr>
          <p:nvPr>
            <p:ph type="sldNum" sz="quarter" idx="10"/>
          </p:nvPr>
        </p:nvSpPr>
        <p:spPr/>
        <p:txBody>
          <a:bodyPr/>
          <a:lstStyle/>
          <a:p>
            <a:fld id="{B59C140B-6332-47F5-8D0B-A847944D8A0C}" type="slidenum">
              <a:rPr lang="en-AU" smtClean="0"/>
              <a:t>9</a:t>
            </a:fld>
            <a:endParaRPr lang="en-AU" dirty="0"/>
          </a:p>
        </p:txBody>
      </p:sp>
    </p:spTree>
    <p:extLst>
      <p:ext uri="{BB962C8B-B14F-4D97-AF65-F5344CB8AC3E}">
        <p14:creationId xmlns:p14="http://schemas.microsoft.com/office/powerpoint/2010/main" val="23361185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3.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3.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3.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4.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4.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6.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9.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9.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0.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0.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6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1.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1.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2.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2.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23.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24.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5.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5.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5.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Master" Target="../slideMasters/slideMaster2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7.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7.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8.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8.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2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29.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29.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29.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g"/><Relationship Id="rId1" Type="http://schemas.openxmlformats.org/officeDocument/2006/relationships/slideMaster" Target="../slideMasters/slideMaster29.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6.jpeg"/><Relationship Id="rId1" Type="http://schemas.openxmlformats.org/officeDocument/2006/relationships/slideMaster" Target="../slideMasters/slideMaster29.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7.jpg"/><Relationship Id="rId1" Type="http://schemas.openxmlformats.org/officeDocument/2006/relationships/slideMaster" Target="../slideMasters/slideMaster29.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8.jpg"/><Relationship Id="rId1" Type="http://schemas.openxmlformats.org/officeDocument/2006/relationships/slideMaster" Target="../slideMasters/slideMaster29.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4.png"/><Relationship Id="rId1" Type="http://schemas.openxmlformats.org/officeDocument/2006/relationships/slideMaster" Target="../slideMasters/slideMaster29.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jpg"/><Relationship Id="rId1" Type="http://schemas.openxmlformats.org/officeDocument/2006/relationships/slideMaster" Target="../slideMasters/slideMaster29.xml"/><Relationship Id="rId4" Type="http://schemas.openxmlformats.org/officeDocument/2006/relationships/image" Target="../media/image4.tiff"/></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5.jp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7.jp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8.jp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9.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1.jp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2.jpg"/><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5.jp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6.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7.jp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8.jpg"/><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9.jp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0.jp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1.jpe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2.jpe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Master" Target="../slideMasters/slideMaster4.xml"/><Relationship Id="rId4" Type="http://schemas.openxmlformats.org/officeDocument/2006/relationships/image" Target="../media/image4.tiff"/></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24.png"/><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Master" Target="../slideMasters/slideMaster4.xml"/><Relationship Id="rId4" Type="http://schemas.openxmlformats.org/officeDocument/2006/relationships/image" Target="../media/image4.tiff"/></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jpg"/><Relationship Id="rId1" Type="http://schemas.openxmlformats.org/officeDocument/2006/relationships/slideMaster" Target="../slideMasters/slideMaster4.xml"/><Relationship Id="rId4" Type="http://schemas.openxmlformats.org/officeDocument/2006/relationships/image" Target="../media/image4.tiff"/></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17655" y="1792036"/>
            <a:ext cx="10796598" cy="1808162"/>
          </a:xfrm>
        </p:spPr>
        <p:txBody>
          <a:bodyPr anchor="t"/>
          <a:lstStyle>
            <a:lvl1pPr>
              <a:defRPr sz="3200">
                <a:latin typeface="Corpid C1 Heavy" pitchFamily="34" charset="0"/>
              </a:defRPr>
            </a:lvl1pPr>
          </a:lstStyle>
          <a:p>
            <a:r>
              <a:rPr lang="en-US"/>
              <a:t>Click to edit Master title style</a:t>
            </a:r>
            <a:endParaRPr lang="en-AU" dirty="0"/>
          </a:p>
        </p:txBody>
      </p:sp>
      <p:sp>
        <p:nvSpPr>
          <p:cNvPr id="20483" name="Rectangle 3"/>
          <p:cNvSpPr>
            <a:spLocks noGrp="1" noChangeArrowheads="1"/>
          </p:cNvSpPr>
          <p:nvPr>
            <p:ph type="subTitle" idx="1"/>
          </p:nvPr>
        </p:nvSpPr>
        <p:spPr>
          <a:xfrm>
            <a:off x="617655" y="3827988"/>
            <a:ext cx="10796598" cy="1348561"/>
          </a:xfrm>
        </p:spPr>
        <p:txBody>
          <a:bodyPr/>
          <a:lstStyle>
            <a:lvl1pPr marL="0" indent="0">
              <a:spcBef>
                <a:spcPct val="0"/>
              </a:spcBef>
              <a:buFont typeface="Wingdings" pitchFamily="2" charset="2"/>
              <a:buNone/>
              <a:defRPr sz="2200"/>
            </a:lvl1pPr>
          </a:lstStyle>
          <a:p>
            <a:r>
              <a:rPr lang="en-US"/>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3389" tIns="61727" rIns="123389" bIns="61727">
            <a:noAutofit/>
          </a:bodyPr>
          <a:lstStyle>
            <a:lvl1pPr marL="0" indent="0" algn="l" defTabSz="845174" rtl="0" fontAlgn="base">
              <a:spcBef>
                <a:spcPct val="50000"/>
              </a:spcBef>
              <a:spcAft>
                <a:spcPct val="0"/>
              </a:spcAft>
              <a:buNone/>
              <a:defRPr lang="en-US" sz="1400" kern="1200" smtClean="0">
                <a:solidFill>
                  <a:schemeClr val="tx1"/>
                </a:solidFill>
                <a:latin typeface="Corpid C1 Regular" pitchFamily="34" charset="0"/>
                <a:ea typeface="+mn-ea"/>
                <a:cs typeface="Arial" charset="0"/>
              </a:defRPr>
            </a:lvl1pPr>
            <a:lvl2pPr marL="850808" indent="-850808" algn="l" defTabSz="1233954"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0808" indent="-850808" algn="l" defTabSz="1233954"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0808" indent="-850808" algn="l" defTabSz="1233954"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0808" indent="-850808" algn="l" defTabSz="1233954"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a:t>Click to edit Master text styles</a:t>
            </a:r>
          </a:p>
        </p:txBody>
      </p:sp>
      <p:pic>
        <p:nvPicPr>
          <p:cNvPr id="9"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96" y="7867628"/>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1241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a:t>Click to edit Master title style</a:t>
            </a:r>
            <a:endParaRPr lang="en-AU" dirty="0"/>
          </a:p>
        </p:txBody>
      </p:sp>
      <p:sp>
        <p:nvSpPr>
          <p:cNvPr id="3" name="Content Placeholder 2"/>
          <p:cNvSpPr>
            <a:spLocks noGrp="1"/>
          </p:cNvSpPr>
          <p:nvPr>
            <p:ph sz="half" idx="1"/>
          </p:nvPr>
        </p:nvSpPr>
        <p:spPr>
          <a:xfrm>
            <a:off x="359192" y="2322189"/>
            <a:ext cx="5669117" cy="5914322"/>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ext Placeholder 3"/>
          <p:cNvSpPr>
            <a:spLocks noGrp="1"/>
          </p:cNvSpPr>
          <p:nvPr>
            <p:ph type="body" sz="half" idx="2"/>
          </p:nvPr>
        </p:nvSpPr>
        <p:spPr>
          <a:xfrm>
            <a:off x="6210753" y="2322189"/>
            <a:ext cx="5669118" cy="5914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ext Placeholder 7"/>
          <p:cNvSpPr>
            <a:spLocks noGrp="1"/>
          </p:cNvSpPr>
          <p:nvPr>
            <p:ph type="body" sz="quarter" idx="11" hasCustomPrompt="1"/>
          </p:nvPr>
        </p:nvSpPr>
        <p:spPr>
          <a:xfrm>
            <a:off x="359191" y="1960635"/>
            <a:ext cx="5667306" cy="340103"/>
          </a:xfrm>
          <a:noFill/>
          <a:ln w="9525">
            <a:noFill/>
            <a:miter lim="800000"/>
            <a:headEnd/>
            <a:tailEnd/>
          </a:ln>
          <a:effectLst/>
        </p:spPr>
        <p:txBody>
          <a:bodyPr wrap="square" lIns="123389" tIns="61727" rIns="123389" bIns="61727" anchor="t" anchorCtr="0">
            <a:spAutoFit/>
          </a:bodyPr>
          <a:lstStyle>
            <a:lvl1pPr marL="0" indent="0" algn="l" defTabSz="123395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39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39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39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39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a:t>Chart title</a:t>
            </a:r>
          </a:p>
        </p:txBody>
      </p:sp>
      <p:sp>
        <p:nvSpPr>
          <p:cNvPr id="6" name="Footer Placeholder 5"/>
          <p:cNvSpPr>
            <a:spLocks noGrp="1"/>
          </p:cNvSpPr>
          <p:nvPr>
            <p:ph type="ftr" sz="quarter" idx="12"/>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1"/>
          <p:cNvSpPr>
            <a:spLocks noGrp="1"/>
          </p:cNvSpPr>
          <p:nvPr>
            <p:ph type="sldNum" sz="quarter" idx="10"/>
          </p:nvPr>
        </p:nvSpPr>
        <p:spPr>
          <a:xfrm>
            <a:off x="332584"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Tree>
    <p:extLst>
      <p:ext uri="{BB962C8B-B14F-4D97-AF65-F5344CB8AC3E}">
        <p14:creationId xmlns:p14="http://schemas.microsoft.com/office/powerpoint/2010/main" val="4178840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65136434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pic>
        <p:nvPicPr>
          <p:cNvPr id="5" name="Picture 4" descr="NAB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35628" y="8599564"/>
            <a:ext cx="525788" cy="818205"/>
          </a:xfrm>
          <a:prstGeom prst="rect">
            <a:avLst/>
          </a:prstGeom>
        </p:spPr>
      </p:pic>
    </p:spTree>
    <p:extLst>
      <p:ext uri="{BB962C8B-B14F-4D97-AF65-F5344CB8AC3E}">
        <p14:creationId xmlns:p14="http://schemas.microsoft.com/office/powerpoint/2010/main" val="37086809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Title and 1 Chart">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351735" y="1894843"/>
            <a:ext cx="11519932" cy="353233"/>
          </a:xfrm>
          <a:noFill/>
          <a:ln w="9525">
            <a:noFill/>
            <a:miter lim="800000"/>
            <a:headEnd/>
            <a:tailEnd/>
          </a:ln>
          <a:effectLst/>
        </p:spPr>
        <p:txBody>
          <a:bodyPr wrap="square" lIns="0" tIns="0" rIns="0" bIns="0" anchor="b" anchorCtr="0">
            <a:noAutofit/>
          </a:bodyPr>
          <a:lstStyle>
            <a:lvl1pPr marL="0" indent="0" algn="l" defTabSz="1256354"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title</a:t>
            </a:r>
          </a:p>
        </p:txBody>
      </p:sp>
      <p:sp>
        <p:nvSpPr>
          <p:cNvPr id="13" name="Text Placeholder 7"/>
          <p:cNvSpPr>
            <a:spLocks noGrp="1"/>
          </p:cNvSpPr>
          <p:nvPr>
            <p:ph type="body" sz="quarter" idx="14" hasCustomPrompt="1"/>
          </p:nvPr>
        </p:nvSpPr>
        <p:spPr>
          <a:xfrm>
            <a:off x="351735" y="2277481"/>
            <a:ext cx="11519932" cy="197490"/>
          </a:xfrm>
          <a:noFill/>
          <a:ln w="9525">
            <a:noFill/>
            <a:miter lim="800000"/>
            <a:headEnd/>
            <a:tailEnd/>
          </a:ln>
          <a:effectLst/>
        </p:spPr>
        <p:txBody>
          <a:bodyPr wrap="square" lIns="0" tIns="0" rIns="0" bIns="0" anchor="t" anchorCtr="0">
            <a:spAutoFit/>
          </a:bodyPr>
          <a:lstStyle>
            <a:lvl1pPr marL="0" indent="0" algn="l" defTabSz="1256354"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sub title</a:t>
            </a:r>
          </a:p>
        </p:txBody>
      </p:sp>
      <p:sp>
        <p:nvSpPr>
          <p:cNvPr id="3" name="Content Placeholder 2"/>
          <p:cNvSpPr>
            <a:spLocks noGrp="1"/>
          </p:cNvSpPr>
          <p:nvPr>
            <p:ph sz="half" idx="1"/>
          </p:nvPr>
        </p:nvSpPr>
        <p:spPr>
          <a:xfrm>
            <a:off x="351735" y="2697605"/>
            <a:ext cx="11519932" cy="5538914"/>
          </a:xfrm>
        </p:spPr>
        <p:txBody>
          <a:bodyPr/>
          <a:lstStyle>
            <a:lvl1pPr>
              <a:defRPr sz="1700"/>
            </a:lvl1pPr>
            <a:lvl2pPr>
              <a:defRPr sz="1700"/>
            </a:lvl2pPr>
            <a:lvl3pPr>
              <a:defRPr sz="1700"/>
            </a:lvl3pPr>
            <a:lvl4pPr>
              <a:defRPr sz="1700"/>
            </a:lvl4pPr>
            <a:lvl5pPr>
              <a:defRPr sz="17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1" name="Text Placeholder 7"/>
          <p:cNvSpPr>
            <a:spLocks noGrp="1"/>
          </p:cNvSpPr>
          <p:nvPr>
            <p:ph type="body" sz="quarter" idx="13" hasCustomPrompt="1"/>
          </p:nvPr>
        </p:nvSpPr>
        <p:spPr>
          <a:xfrm>
            <a:off x="351588" y="8516374"/>
            <a:ext cx="11127746" cy="342290"/>
          </a:xfrm>
          <a:noFill/>
          <a:ln w="9525">
            <a:noFill/>
            <a:miter lim="800000"/>
            <a:headEnd/>
            <a:tailEnd/>
          </a:ln>
          <a:effectLst/>
        </p:spPr>
        <p:txBody>
          <a:bodyPr wrap="square" lIns="0" tIns="62810" rIns="0" bIns="62810" anchor="ctr" anchorCtr="0">
            <a:spAutoFit/>
          </a:bodyPr>
          <a:lstStyle>
            <a:lvl1pPr marL="0" marR="0" indent="0" algn="l" defTabSz="1256354"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6354"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a:latin typeface="Corpid C1 Regular" pitchFamily="34" charset="0"/>
              </a:rPr>
              <a:t>Source: Data Sources Corpid Regular 9pt</a:t>
            </a:r>
          </a:p>
        </p:txBody>
      </p:sp>
      <p:sp>
        <p:nvSpPr>
          <p:cNvPr id="7" name="Slide Number Placeholder 6"/>
          <p:cNvSpPr>
            <a:spLocks noGrp="1"/>
          </p:cNvSpPr>
          <p:nvPr>
            <p:ph type="sldNum" sz="quarter" idx="16"/>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4" name="Title 3"/>
          <p:cNvSpPr>
            <a:spLocks noGrp="1"/>
          </p:cNvSpPr>
          <p:nvPr>
            <p:ph type="title"/>
          </p:nvPr>
        </p:nvSpPr>
        <p:spPr>
          <a:xfrm>
            <a:off x="351589" y="215691"/>
            <a:ext cx="12097436" cy="1056273"/>
          </a:xfrm>
        </p:spPr>
        <p:txBody>
          <a:bodyPr/>
          <a:lstStyle/>
          <a:p>
            <a:r>
              <a:rPr lang="en-US"/>
              <a:t>Click to edit Master title style</a:t>
            </a:r>
            <a:endParaRPr lang="en-AU" dirty="0"/>
          </a:p>
        </p:txBody>
      </p:sp>
    </p:spTree>
    <p:extLst>
      <p:ext uri="{BB962C8B-B14F-4D97-AF65-F5344CB8AC3E}">
        <p14:creationId xmlns:p14="http://schemas.microsoft.com/office/powerpoint/2010/main" val="424549453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with illustration">
    <p:spTree>
      <p:nvGrpSpPr>
        <p:cNvPr id="1" name=""/>
        <p:cNvGrpSpPr/>
        <p:nvPr/>
      </p:nvGrpSpPr>
      <p:grpSpPr>
        <a:xfrm>
          <a:off x="0" y="0"/>
          <a:ext cx="0" cy="0"/>
          <a:chOff x="0" y="0"/>
          <a:chExt cx="0" cy="0"/>
        </a:xfrm>
      </p:grpSpPr>
      <p:sp>
        <p:nvSpPr>
          <p:cNvPr id="14" name="Freeform 47" descr="Tablet illustration"/>
          <p:cNvSpPr>
            <a:spLocks noChangeArrowheads="1"/>
          </p:cNvSpPr>
          <p:nvPr userDrawn="1"/>
        </p:nvSpPr>
        <p:spPr bwMode="auto">
          <a:xfrm>
            <a:off x="353547" y="1600379"/>
            <a:ext cx="4677301" cy="6652884"/>
          </a:xfrm>
          <a:custGeom>
            <a:avLst/>
            <a:gdLst>
              <a:gd name="T0" fmla="*/ 2147483647 w 467"/>
              <a:gd name="T1" fmla="*/ 2147483647 h 545"/>
              <a:gd name="T2" fmla="*/ 2147483647 w 467"/>
              <a:gd name="T3" fmla="*/ 2147483647 h 545"/>
              <a:gd name="T4" fmla="*/ 2147483647 w 467"/>
              <a:gd name="T5" fmla="*/ 2147483647 h 545"/>
              <a:gd name="T6" fmla="*/ 0 w 467"/>
              <a:gd name="T7" fmla="*/ 2147483647 h 545"/>
              <a:gd name="T8" fmla="*/ 0 w 467"/>
              <a:gd name="T9" fmla="*/ 2147483647 h 545"/>
              <a:gd name="T10" fmla="*/ 2147483647 w 467"/>
              <a:gd name="T11" fmla="*/ 0 h 545"/>
              <a:gd name="T12" fmla="*/ 2147483647 w 467"/>
              <a:gd name="T13" fmla="*/ 0 h 545"/>
              <a:gd name="T14" fmla="*/ 2147483647 w 467"/>
              <a:gd name="T15" fmla="*/ 2147483647 h 545"/>
              <a:gd name="T16" fmla="*/ 2147483647 w 467"/>
              <a:gd name="T17" fmla="*/ 2147483647 h 545"/>
              <a:gd name="T18" fmla="*/ 2147483647 w 467"/>
              <a:gd name="T19" fmla="*/ 2147483647 h 545"/>
              <a:gd name="T20" fmla="*/ 2147483647 w 467"/>
              <a:gd name="T21" fmla="*/ 2147483647 h 545"/>
              <a:gd name="T22" fmla="*/ 2147483647 w 467"/>
              <a:gd name="T23" fmla="*/ 2147483647 h 545"/>
              <a:gd name="T24" fmla="*/ 2147483647 w 467"/>
              <a:gd name="T25" fmla="*/ 2147483647 h 545"/>
              <a:gd name="T26" fmla="*/ 2147483647 w 467"/>
              <a:gd name="T27" fmla="*/ 2147483647 h 545"/>
              <a:gd name="T28" fmla="*/ 2147483647 w 467"/>
              <a:gd name="T29" fmla="*/ 2147483647 h 545"/>
              <a:gd name="T30" fmla="*/ 2147483647 w 467"/>
              <a:gd name="T31" fmla="*/ 2147483647 h 545"/>
              <a:gd name="T32" fmla="*/ 2147483647 w 467"/>
              <a:gd name="T33" fmla="*/ 2147483647 h 545"/>
              <a:gd name="T34" fmla="*/ 2147483647 w 467"/>
              <a:gd name="T35" fmla="*/ 2147483647 h 545"/>
              <a:gd name="T36" fmla="*/ 2147483647 w 467"/>
              <a:gd name="T37" fmla="*/ 2147483647 h 545"/>
              <a:gd name="T38" fmla="*/ 2147483647 w 467"/>
              <a:gd name="T39" fmla="*/ 2147483647 h 545"/>
              <a:gd name="T40" fmla="*/ 2147483647 w 467"/>
              <a:gd name="T41" fmla="*/ 2147483647 h 545"/>
              <a:gd name="T42" fmla="*/ 2147483647 w 467"/>
              <a:gd name="T43" fmla="*/ 2147483647 h 5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connsiteX0" fmla="*/ 9379 w 9979"/>
              <a:gd name="connsiteY0" fmla="*/ 9982 h 9982"/>
              <a:gd name="connsiteX1" fmla="*/ 9379 w 9979"/>
              <a:gd name="connsiteY1" fmla="*/ 9982 h 9982"/>
              <a:gd name="connsiteX2" fmla="*/ 600 w 9979"/>
              <a:gd name="connsiteY2" fmla="*/ 9982 h 9982"/>
              <a:gd name="connsiteX3" fmla="*/ 0 w 9979"/>
              <a:gd name="connsiteY3" fmla="*/ 9450 h 9982"/>
              <a:gd name="connsiteX4" fmla="*/ 0 w 9979"/>
              <a:gd name="connsiteY4" fmla="*/ 514 h 9982"/>
              <a:gd name="connsiteX5" fmla="*/ 600 w 9979"/>
              <a:gd name="connsiteY5" fmla="*/ 0 h 9982"/>
              <a:gd name="connsiteX6" fmla="*/ 9379 w 9979"/>
              <a:gd name="connsiteY6" fmla="*/ 0 h 9982"/>
              <a:gd name="connsiteX7" fmla="*/ 9979 w 9979"/>
              <a:gd name="connsiteY7" fmla="*/ 514 h 9982"/>
              <a:gd name="connsiteX8" fmla="*/ 9979 w 9979"/>
              <a:gd name="connsiteY8" fmla="*/ 9450 h 9982"/>
              <a:gd name="connsiteX9" fmla="*/ 9379 w 9979"/>
              <a:gd name="connsiteY9" fmla="*/ 9982 h 9982"/>
              <a:gd name="connsiteX10" fmla="*/ 4989 w 9979"/>
              <a:gd name="connsiteY10" fmla="*/ 9578 h 9982"/>
              <a:gd name="connsiteX11" fmla="*/ 4989 w 9979"/>
              <a:gd name="connsiteY11" fmla="*/ 9578 h 9982"/>
              <a:gd name="connsiteX12" fmla="*/ 5439 w 9979"/>
              <a:gd name="connsiteY12" fmla="*/ 9321 h 9982"/>
              <a:gd name="connsiteX13" fmla="*/ 4989 w 9979"/>
              <a:gd name="connsiteY13" fmla="*/ 8936 h 9982"/>
              <a:gd name="connsiteX14" fmla="*/ 4540 w 9979"/>
              <a:gd name="connsiteY14" fmla="*/ 9321 h 9982"/>
              <a:gd name="connsiteX15" fmla="*/ 4989 w 9979"/>
              <a:gd name="connsiteY15" fmla="*/ 9578 h 9982"/>
              <a:gd name="connsiteX16" fmla="*/ 8779 w 9979"/>
              <a:gd name="connsiteY16" fmla="*/ 1028 h 9982"/>
              <a:gd name="connsiteX17" fmla="*/ 8779 w 9979"/>
              <a:gd name="connsiteY17" fmla="*/ 1028 h 9982"/>
              <a:gd name="connsiteX18" fmla="*/ 718 w 9979"/>
              <a:gd name="connsiteY18" fmla="*/ 1047 h 9982"/>
              <a:gd name="connsiteX19" fmla="*/ 1199 w 9979"/>
              <a:gd name="connsiteY19" fmla="*/ 8550 h 9982"/>
              <a:gd name="connsiteX20" fmla="*/ 8779 w 9979"/>
              <a:gd name="connsiteY20" fmla="*/ 8550 h 9982"/>
              <a:gd name="connsiteX21" fmla="*/ 8779 w 9979"/>
              <a:gd name="connsiteY21" fmla="*/ 1028 h 9982"/>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1202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693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9065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9225 w 10000"/>
              <a:gd name="connsiteY20" fmla="*/ 8565 h 10000"/>
              <a:gd name="connsiteX21" fmla="*/ 9065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065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331 w 10000"/>
              <a:gd name="connsiteY17" fmla="*/ 1081 h 10000"/>
              <a:gd name="connsiteX18" fmla="*/ 720 w 10000"/>
              <a:gd name="connsiteY18" fmla="*/ 1049 h 10000"/>
              <a:gd name="connsiteX19" fmla="*/ 720 w 10000"/>
              <a:gd name="connsiteY19" fmla="*/ 8565 h 10000"/>
              <a:gd name="connsiteX20" fmla="*/ 9225 w 10000"/>
              <a:gd name="connsiteY20" fmla="*/ 8565 h 10000"/>
              <a:gd name="connsiteX21" fmla="*/ 9331 w 10000"/>
              <a:gd name="connsiteY21" fmla="*/ 108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331 w 10000"/>
              <a:gd name="connsiteY17" fmla="*/ 1081 h 10000"/>
              <a:gd name="connsiteX18" fmla="*/ 720 w 10000"/>
              <a:gd name="connsiteY18" fmla="*/ 1049 h 10000"/>
              <a:gd name="connsiteX19" fmla="*/ 720 w 10000"/>
              <a:gd name="connsiteY19" fmla="*/ 8565 h 10000"/>
              <a:gd name="connsiteX20" fmla="*/ 9225 w 10000"/>
              <a:gd name="connsiteY20" fmla="*/ 8565 h 10000"/>
              <a:gd name="connsiteX21" fmla="*/ 9331 w 10000"/>
              <a:gd name="connsiteY21" fmla="*/ 108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184 w 10000"/>
              <a:gd name="connsiteY17" fmla="*/ 1071 h 10000"/>
              <a:gd name="connsiteX18" fmla="*/ 720 w 10000"/>
              <a:gd name="connsiteY18" fmla="*/ 1049 h 10000"/>
              <a:gd name="connsiteX19" fmla="*/ 720 w 10000"/>
              <a:gd name="connsiteY19" fmla="*/ 8565 h 10000"/>
              <a:gd name="connsiteX20" fmla="*/ 9225 w 10000"/>
              <a:gd name="connsiteY20" fmla="*/ 8565 h 10000"/>
              <a:gd name="connsiteX21" fmla="*/ 9184 w 10000"/>
              <a:gd name="connsiteY21" fmla="*/ 107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3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3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61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6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227 w 10000"/>
              <a:gd name="connsiteY13" fmla="*/ 9559 h 10000"/>
              <a:gd name="connsiteX14" fmla="*/ 5450 w 10000"/>
              <a:gd name="connsiteY14" fmla="*/ 9276 h 10000"/>
              <a:gd name="connsiteX15" fmla="*/ 4999 w 10000"/>
              <a:gd name="connsiteY15" fmla="*/ 8952 h 10000"/>
              <a:gd name="connsiteX16" fmla="*/ 4565 w 10000"/>
              <a:gd name="connsiteY16" fmla="*/ 9266 h 10000"/>
              <a:gd name="connsiteX17" fmla="*/ 4999 w 10000"/>
              <a:gd name="connsiteY17" fmla="*/ 9595 h 10000"/>
              <a:gd name="connsiteX18" fmla="*/ 9243 w 10000"/>
              <a:gd name="connsiteY18" fmla="*/ 1040 h 10000"/>
              <a:gd name="connsiteX19" fmla="*/ 720 w 10000"/>
              <a:gd name="connsiteY19" fmla="*/ 1049 h 10000"/>
              <a:gd name="connsiteX20" fmla="*/ 720 w 10000"/>
              <a:gd name="connsiteY20" fmla="*/ 8565 h 10000"/>
              <a:gd name="connsiteX21" fmla="*/ 9225 w 10000"/>
              <a:gd name="connsiteY21" fmla="*/ 8565 h 10000"/>
              <a:gd name="connsiteX22" fmla="*/ 9243 w 10000"/>
              <a:gd name="connsiteY22"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58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58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58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11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450 w 10000"/>
              <a:gd name="connsiteY12" fmla="*/ 9276 h 10000"/>
              <a:gd name="connsiteX13" fmla="*/ 4999 w 10000"/>
              <a:gd name="connsiteY13" fmla="*/ 8911 h 10000"/>
              <a:gd name="connsiteX14" fmla="*/ 4565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565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00" h="10000">
                <a:moveTo>
                  <a:pt x="9399" y="10000"/>
                </a:moveTo>
                <a:cubicBezTo>
                  <a:pt x="9332" y="7330"/>
                  <a:pt x="9603" y="4628"/>
                  <a:pt x="9536" y="1958"/>
                </a:cubicBezTo>
                <a:cubicBezTo>
                  <a:pt x="9603" y="4628"/>
                  <a:pt x="9332" y="7330"/>
                  <a:pt x="9399" y="10000"/>
                </a:cubicBezTo>
                <a:lnTo>
                  <a:pt x="601" y="10000"/>
                </a:lnTo>
                <a:cubicBezTo>
                  <a:pt x="150" y="10000"/>
                  <a:pt x="0" y="9743"/>
                  <a:pt x="0" y="9467"/>
                </a:cubicBezTo>
                <a:lnTo>
                  <a:pt x="0" y="515"/>
                </a:lnTo>
                <a:cubicBezTo>
                  <a:pt x="0" y="128"/>
                  <a:pt x="150" y="0"/>
                  <a:pt x="601" y="0"/>
                </a:cubicBezTo>
                <a:lnTo>
                  <a:pt x="9399" y="0"/>
                </a:lnTo>
                <a:cubicBezTo>
                  <a:pt x="9850" y="0"/>
                  <a:pt x="10000" y="128"/>
                  <a:pt x="10000" y="515"/>
                </a:cubicBezTo>
                <a:lnTo>
                  <a:pt x="10000" y="9467"/>
                </a:lnTo>
                <a:cubicBezTo>
                  <a:pt x="10000" y="9743"/>
                  <a:pt x="9850" y="10000"/>
                  <a:pt x="9399" y="10000"/>
                </a:cubicBezTo>
                <a:close/>
                <a:moveTo>
                  <a:pt x="4999" y="9657"/>
                </a:moveTo>
                <a:cubicBezTo>
                  <a:pt x="5252" y="9649"/>
                  <a:pt x="5505" y="9534"/>
                  <a:pt x="5505" y="9276"/>
                </a:cubicBezTo>
                <a:cubicBezTo>
                  <a:pt x="5505" y="9018"/>
                  <a:pt x="5183" y="8913"/>
                  <a:pt x="4999" y="8911"/>
                </a:cubicBezTo>
                <a:cubicBezTo>
                  <a:pt x="4815" y="8909"/>
                  <a:pt x="4496" y="9018"/>
                  <a:pt x="4482" y="9266"/>
                </a:cubicBezTo>
                <a:cubicBezTo>
                  <a:pt x="4468" y="9514"/>
                  <a:pt x="4746" y="9665"/>
                  <a:pt x="4999" y="9657"/>
                </a:cubicBezTo>
                <a:close/>
                <a:moveTo>
                  <a:pt x="9243" y="1040"/>
                </a:moveTo>
                <a:lnTo>
                  <a:pt x="720" y="1049"/>
                </a:lnTo>
                <a:cubicBezTo>
                  <a:pt x="711" y="3554"/>
                  <a:pt x="729" y="6060"/>
                  <a:pt x="720" y="8565"/>
                </a:cubicBezTo>
                <a:lnTo>
                  <a:pt x="9225" y="8565"/>
                </a:lnTo>
                <a:cubicBezTo>
                  <a:pt x="9202" y="8375"/>
                  <a:pt x="9261" y="1199"/>
                  <a:pt x="9243" y="1040"/>
                </a:cubicBezTo>
                <a:close/>
              </a:path>
            </a:pathLst>
          </a:custGeom>
          <a:solidFill>
            <a:schemeClr val="accent3"/>
          </a:solidFill>
          <a:ln>
            <a:noFill/>
          </a:ln>
        </p:spPr>
        <p:txBody>
          <a:bodyPr wrap="none" lIns="110148" tIns="55075" rIns="110148" bIns="55075" anchor="ctr"/>
          <a:lstStyle/>
          <a:p>
            <a:pPr algn="ctr" defTabSz="1256877" fontAlgn="base">
              <a:spcBef>
                <a:spcPct val="0"/>
              </a:spcBef>
              <a:spcAft>
                <a:spcPct val="0"/>
              </a:spcAft>
            </a:pPr>
            <a:endParaRPr lang="en-AU" sz="2000" dirty="0">
              <a:solidFill>
                <a:srgbClr val="000000"/>
              </a:solidFill>
            </a:endParaRPr>
          </a:p>
        </p:txBody>
      </p:sp>
      <p:sp>
        <p:nvSpPr>
          <p:cNvPr id="8" name="Text Placeholder 7"/>
          <p:cNvSpPr>
            <a:spLocks noGrp="1"/>
          </p:cNvSpPr>
          <p:nvPr>
            <p:ph type="body" sz="quarter" idx="11" hasCustomPrompt="1"/>
          </p:nvPr>
        </p:nvSpPr>
        <p:spPr>
          <a:xfrm>
            <a:off x="860410" y="2514727"/>
            <a:ext cx="3663278" cy="261526"/>
          </a:xfrm>
          <a:noFill/>
          <a:ln w="9525">
            <a:noFill/>
            <a:miter lim="800000"/>
            <a:headEnd/>
            <a:tailEnd/>
          </a:ln>
          <a:effectLst/>
        </p:spPr>
        <p:txBody>
          <a:bodyPr wrap="square" lIns="0" tIns="0" rIns="0" bIns="0" anchor="t" anchorCtr="0">
            <a:noAutofit/>
          </a:bodyPr>
          <a:lstStyle>
            <a:lvl1pPr marL="0" indent="0" algn="l" defTabSz="1256354"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title</a:t>
            </a:r>
          </a:p>
        </p:txBody>
      </p:sp>
      <p:sp>
        <p:nvSpPr>
          <p:cNvPr id="13" name="Text Placeholder 7"/>
          <p:cNvSpPr>
            <a:spLocks noGrp="1"/>
          </p:cNvSpPr>
          <p:nvPr>
            <p:ph type="body" sz="quarter" idx="14" hasCustomPrompt="1"/>
          </p:nvPr>
        </p:nvSpPr>
        <p:spPr>
          <a:xfrm>
            <a:off x="860410" y="2821852"/>
            <a:ext cx="3663278" cy="197490"/>
          </a:xfrm>
          <a:noFill/>
          <a:ln w="9525">
            <a:noFill/>
            <a:miter lim="800000"/>
            <a:headEnd/>
            <a:tailEnd/>
          </a:ln>
          <a:effectLst/>
        </p:spPr>
        <p:txBody>
          <a:bodyPr wrap="square" lIns="0" tIns="0" rIns="0" bIns="0" anchor="t" anchorCtr="0">
            <a:spAutoFit/>
          </a:bodyPr>
          <a:lstStyle>
            <a:lvl1pPr marL="0" indent="0" algn="l" defTabSz="1256354"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sub title</a:t>
            </a:r>
          </a:p>
        </p:txBody>
      </p:sp>
      <p:sp>
        <p:nvSpPr>
          <p:cNvPr id="3" name="Content Placeholder 2"/>
          <p:cNvSpPr>
            <a:spLocks noGrp="1"/>
          </p:cNvSpPr>
          <p:nvPr>
            <p:ph sz="half" idx="1"/>
          </p:nvPr>
        </p:nvSpPr>
        <p:spPr>
          <a:xfrm>
            <a:off x="860410" y="3117285"/>
            <a:ext cx="3663278" cy="4089070"/>
          </a:xfrm>
        </p:spPr>
        <p:txBody>
          <a:bodyPr/>
          <a:lstStyle>
            <a:lvl1pPr>
              <a:defRPr sz="1700"/>
            </a:lvl1pPr>
            <a:lvl2pPr>
              <a:defRPr sz="1700"/>
            </a:lvl2pPr>
            <a:lvl3pPr>
              <a:defRPr sz="1700"/>
            </a:lvl3pPr>
            <a:lvl4pPr>
              <a:defRPr sz="1700"/>
            </a:lvl4pPr>
            <a:lvl5pPr>
              <a:defRPr sz="17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Text Placeholder 3"/>
          <p:cNvSpPr>
            <a:spLocks noGrp="1"/>
          </p:cNvSpPr>
          <p:nvPr>
            <p:ph type="body" sz="half" idx="2"/>
          </p:nvPr>
        </p:nvSpPr>
        <p:spPr>
          <a:xfrm>
            <a:off x="6337913" y="2322189"/>
            <a:ext cx="5538014" cy="591432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1" name="Text Placeholder 7"/>
          <p:cNvSpPr>
            <a:spLocks noGrp="1"/>
          </p:cNvSpPr>
          <p:nvPr>
            <p:ph type="body" sz="quarter" idx="13" hasCustomPrompt="1"/>
          </p:nvPr>
        </p:nvSpPr>
        <p:spPr>
          <a:xfrm>
            <a:off x="351588" y="8516374"/>
            <a:ext cx="11127746" cy="342290"/>
          </a:xfrm>
          <a:noFill/>
          <a:ln w="9525">
            <a:noFill/>
            <a:miter lim="800000"/>
            <a:headEnd/>
            <a:tailEnd/>
          </a:ln>
          <a:effectLst/>
        </p:spPr>
        <p:txBody>
          <a:bodyPr wrap="square" lIns="0" tIns="62810" rIns="0" bIns="62810" anchor="ctr" anchorCtr="0">
            <a:spAutoFit/>
          </a:bodyPr>
          <a:lstStyle>
            <a:lvl1pPr marL="0" marR="0" indent="0" algn="l" defTabSz="1256354"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6354"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a:latin typeface="Corpid C1 Regular" pitchFamily="34" charset="0"/>
              </a:rPr>
              <a:t>Source: Data Sources Corpid Regular 9pt</a:t>
            </a:r>
          </a:p>
        </p:txBody>
      </p:sp>
      <p:sp>
        <p:nvSpPr>
          <p:cNvPr id="7" name="Slide Number Placeholder 6"/>
          <p:cNvSpPr>
            <a:spLocks noGrp="1"/>
          </p:cNvSpPr>
          <p:nvPr>
            <p:ph type="sldNum" sz="quarter" idx="16"/>
          </p:nvPr>
        </p:nvSpPr>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a:t>Click to edit Master title style</a:t>
            </a:r>
            <a:endParaRPr lang="en-AU" dirty="0"/>
          </a:p>
        </p:txBody>
      </p:sp>
    </p:spTree>
    <p:extLst>
      <p:ext uri="{BB962C8B-B14F-4D97-AF65-F5344CB8AC3E}">
        <p14:creationId xmlns:p14="http://schemas.microsoft.com/office/powerpoint/2010/main" val="277562316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351589" y="1894843"/>
            <a:ext cx="5667306" cy="353233"/>
          </a:xfrm>
          <a:noFill/>
          <a:ln w="9525">
            <a:noFill/>
            <a:miter lim="800000"/>
            <a:headEnd/>
            <a:tailEnd/>
          </a:ln>
          <a:effectLst/>
        </p:spPr>
        <p:txBody>
          <a:bodyPr wrap="square" lIns="0" tIns="0" rIns="0" bIns="0" anchor="b" anchorCtr="0">
            <a:noAutofit/>
          </a:bodyPr>
          <a:lstStyle>
            <a:lvl1pPr marL="0" indent="0" algn="l" defTabSz="1256354"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title</a:t>
            </a:r>
          </a:p>
        </p:txBody>
      </p:sp>
      <p:sp>
        <p:nvSpPr>
          <p:cNvPr id="13" name="Text Placeholder 7"/>
          <p:cNvSpPr>
            <a:spLocks noGrp="1"/>
          </p:cNvSpPr>
          <p:nvPr>
            <p:ph type="body" sz="quarter" idx="14" hasCustomPrompt="1"/>
          </p:nvPr>
        </p:nvSpPr>
        <p:spPr>
          <a:xfrm>
            <a:off x="351589" y="2276475"/>
            <a:ext cx="5667306" cy="197490"/>
          </a:xfrm>
          <a:noFill/>
          <a:ln w="9525">
            <a:noFill/>
            <a:miter lim="800000"/>
            <a:headEnd/>
            <a:tailEnd/>
          </a:ln>
          <a:effectLst/>
        </p:spPr>
        <p:txBody>
          <a:bodyPr wrap="square" lIns="0" tIns="0" rIns="0" bIns="0" anchor="t" anchorCtr="0">
            <a:spAutoFit/>
          </a:bodyPr>
          <a:lstStyle>
            <a:lvl1pPr marL="0" indent="0" algn="l" defTabSz="1256354"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sub title</a:t>
            </a:r>
          </a:p>
        </p:txBody>
      </p:sp>
      <p:sp>
        <p:nvSpPr>
          <p:cNvPr id="3" name="Content Placeholder 2"/>
          <p:cNvSpPr>
            <a:spLocks noGrp="1"/>
          </p:cNvSpPr>
          <p:nvPr>
            <p:ph sz="half" idx="1"/>
          </p:nvPr>
        </p:nvSpPr>
        <p:spPr>
          <a:xfrm>
            <a:off x="351589" y="2697605"/>
            <a:ext cx="5667306" cy="5538914"/>
          </a:xfrm>
        </p:spPr>
        <p:txBody>
          <a:bodyPr/>
          <a:lstStyle>
            <a:lvl1pPr>
              <a:defRPr sz="1700"/>
            </a:lvl1pPr>
            <a:lvl2pPr>
              <a:defRPr sz="1700"/>
            </a:lvl2pPr>
            <a:lvl3pPr>
              <a:defRPr sz="1700"/>
            </a:lvl3pPr>
            <a:lvl4pPr>
              <a:defRPr sz="1700"/>
            </a:lvl4pPr>
            <a:lvl5pPr>
              <a:defRPr sz="17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Text Placeholder 3"/>
          <p:cNvSpPr>
            <a:spLocks noGrp="1"/>
          </p:cNvSpPr>
          <p:nvPr>
            <p:ph type="body" sz="half" idx="2"/>
          </p:nvPr>
        </p:nvSpPr>
        <p:spPr>
          <a:xfrm>
            <a:off x="6347556" y="2322189"/>
            <a:ext cx="5538014" cy="591432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1" name="Text Placeholder 7"/>
          <p:cNvSpPr>
            <a:spLocks noGrp="1"/>
          </p:cNvSpPr>
          <p:nvPr>
            <p:ph type="body" sz="quarter" idx="13" hasCustomPrompt="1"/>
          </p:nvPr>
        </p:nvSpPr>
        <p:spPr>
          <a:xfrm>
            <a:off x="351588" y="8516374"/>
            <a:ext cx="11127746" cy="342290"/>
          </a:xfrm>
          <a:noFill/>
          <a:ln w="9525">
            <a:noFill/>
            <a:miter lim="800000"/>
            <a:headEnd/>
            <a:tailEnd/>
          </a:ln>
          <a:effectLst/>
        </p:spPr>
        <p:txBody>
          <a:bodyPr wrap="square" lIns="0" tIns="62810" rIns="0" bIns="62810" anchor="ctr" anchorCtr="0">
            <a:spAutoFit/>
          </a:bodyPr>
          <a:lstStyle>
            <a:lvl1pPr marL="0" marR="0" indent="0" algn="l" defTabSz="1256354"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6354"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a:latin typeface="Corpid C1 Regular" pitchFamily="34" charset="0"/>
              </a:rPr>
              <a:t>Source: Data Sources Corpid Regular 9pt</a:t>
            </a:r>
          </a:p>
        </p:txBody>
      </p:sp>
      <p:sp>
        <p:nvSpPr>
          <p:cNvPr id="7" name="Slide Number Placeholder 6"/>
          <p:cNvSpPr>
            <a:spLocks noGrp="1"/>
          </p:cNvSpPr>
          <p:nvPr>
            <p:ph type="sldNum" sz="quarter" idx="16"/>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a:t>Click to edit Master title style</a:t>
            </a:r>
            <a:endParaRPr lang="en-AU" dirty="0"/>
          </a:p>
        </p:txBody>
      </p:sp>
    </p:spTree>
    <p:extLst>
      <p:ext uri="{BB962C8B-B14F-4D97-AF65-F5344CB8AC3E}">
        <p14:creationId xmlns:p14="http://schemas.microsoft.com/office/powerpoint/2010/main" val="345341225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13" name="Text Placeholder 7"/>
          <p:cNvSpPr>
            <a:spLocks noGrp="1"/>
          </p:cNvSpPr>
          <p:nvPr>
            <p:ph type="body" sz="quarter" idx="11" hasCustomPrompt="1"/>
          </p:nvPr>
        </p:nvSpPr>
        <p:spPr>
          <a:xfrm>
            <a:off x="351589" y="1894843"/>
            <a:ext cx="5667306" cy="353233"/>
          </a:xfrm>
          <a:noFill/>
          <a:ln w="9525">
            <a:noFill/>
            <a:miter lim="800000"/>
            <a:headEnd/>
            <a:tailEnd/>
          </a:ln>
          <a:effectLst/>
        </p:spPr>
        <p:txBody>
          <a:bodyPr wrap="square" lIns="0" tIns="0" rIns="0" bIns="0" anchor="b" anchorCtr="0">
            <a:noAutofit/>
          </a:bodyPr>
          <a:lstStyle>
            <a:lvl1pPr marL="0" indent="0" algn="l" defTabSz="1256354"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title</a:t>
            </a:r>
          </a:p>
        </p:txBody>
      </p:sp>
      <p:sp>
        <p:nvSpPr>
          <p:cNvPr id="14" name="Text Placeholder 7"/>
          <p:cNvSpPr>
            <a:spLocks noGrp="1"/>
          </p:cNvSpPr>
          <p:nvPr>
            <p:ph type="body" sz="quarter" idx="14" hasCustomPrompt="1"/>
          </p:nvPr>
        </p:nvSpPr>
        <p:spPr>
          <a:xfrm>
            <a:off x="351589" y="2276475"/>
            <a:ext cx="5667306" cy="197490"/>
          </a:xfrm>
          <a:noFill/>
          <a:ln w="9525">
            <a:noFill/>
            <a:miter lim="800000"/>
            <a:headEnd/>
            <a:tailEnd/>
          </a:ln>
          <a:effectLst/>
        </p:spPr>
        <p:txBody>
          <a:bodyPr wrap="square" lIns="0" tIns="0" rIns="0" bIns="0" anchor="t" anchorCtr="0">
            <a:spAutoFit/>
          </a:bodyPr>
          <a:lstStyle>
            <a:lvl1pPr marL="0" indent="0" algn="l" defTabSz="1256354"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sub title</a:t>
            </a:r>
          </a:p>
        </p:txBody>
      </p:sp>
      <p:sp>
        <p:nvSpPr>
          <p:cNvPr id="3" name="Content Placeholder 2"/>
          <p:cNvSpPr>
            <a:spLocks noGrp="1"/>
          </p:cNvSpPr>
          <p:nvPr>
            <p:ph sz="half" idx="1"/>
          </p:nvPr>
        </p:nvSpPr>
        <p:spPr>
          <a:xfrm>
            <a:off x="351589" y="2514728"/>
            <a:ext cx="5667306" cy="2454096"/>
          </a:xfrm>
        </p:spPr>
        <p:txBody>
          <a:bodyPr/>
          <a:lstStyle>
            <a:lvl1pPr>
              <a:defRPr sz="1700"/>
            </a:lvl1pPr>
            <a:lvl2pPr>
              <a:defRPr sz="1700"/>
            </a:lvl2pPr>
            <a:lvl3pPr>
              <a:defRPr sz="1700"/>
            </a:lvl3pPr>
            <a:lvl4pPr>
              <a:defRPr sz="1700"/>
            </a:lvl4pPr>
            <a:lvl5pPr>
              <a:defRPr sz="17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5" name="Text Placeholder 7"/>
          <p:cNvSpPr>
            <a:spLocks noGrp="1"/>
          </p:cNvSpPr>
          <p:nvPr>
            <p:ph type="body" sz="quarter" idx="18" hasCustomPrompt="1"/>
          </p:nvPr>
        </p:nvSpPr>
        <p:spPr>
          <a:xfrm>
            <a:off x="351589" y="5155792"/>
            <a:ext cx="5667306" cy="353233"/>
          </a:xfrm>
          <a:noFill/>
          <a:ln w="9525">
            <a:noFill/>
            <a:miter lim="800000"/>
            <a:headEnd/>
            <a:tailEnd/>
          </a:ln>
          <a:effectLst/>
        </p:spPr>
        <p:txBody>
          <a:bodyPr wrap="square" lIns="0" tIns="0" rIns="0" bIns="0" anchor="b" anchorCtr="0">
            <a:noAutofit/>
          </a:bodyPr>
          <a:lstStyle>
            <a:lvl1pPr marL="0" indent="0" algn="l" defTabSz="1256354"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title</a:t>
            </a:r>
          </a:p>
        </p:txBody>
      </p:sp>
      <p:sp>
        <p:nvSpPr>
          <p:cNvPr id="16" name="Text Placeholder 7"/>
          <p:cNvSpPr>
            <a:spLocks noGrp="1"/>
          </p:cNvSpPr>
          <p:nvPr>
            <p:ph type="body" sz="quarter" idx="19" hasCustomPrompt="1"/>
          </p:nvPr>
        </p:nvSpPr>
        <p:spPr>
          <a:xfrm>
            <a:off x="351589" y="5537420"/>
            <a:ext cx="5667306" cy="197490"/>
          </a:xfrm>
          <a:noFill/>
          <a:ln w="9525">
            <a:noFill/>
            <a:miter lim="800000"/>
            <a:headEnd/>
            <a:tailEnd/>
          </a:ln>
          <a:effectLst/>
        </p:spPr>
        <p:txBody>
          <a:bodyPr wrap="square" lIns="0" tIns="0" rIns="0" bIns="0" anchor="t" anchorCtr="0">
            <a:spAutoFit/>
          </a:bodyPr>
          <a:lstStyle>
            <a:lvl1pPr marL="0" indent="0" algn="l" defTabSz="1256354"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sub title</a:t>
            </a:r>
          </a:p>
        </p:txBody>
      </p:sp>
      <p:sp>
        <p:nvSpPr>
          <p:cNvPr id="7" name="Content Placeholder 2"/>
          <p:cNvSpPr>
            <a:spLocks noGrp="1"/>
          </p:cNvSpPr>
          <p:nvPr>
            <p:ph sz="half" idx="12"/>
          </p:nvPr>
        </p:nvSpPr>
        <p:spPr>
          <a:xfrm>
            <a:off x="351589" y="5782416"/>
            <a:ext cx="5667306" cy="2454096"/>
          </a:xfrm>
        </p:spPr>
        <p:txBody>
          <a:bodyPr/>
          <a:lstStyle>
            <a:lvl1pPr>
              <a:defRPr sz="1700"/>
            </a:lvl1pPr>
            <a:lvl2pPr>
              <a:defRPr sz="1700"/>
            </a:lvl2pPr>
            <a:lvl3pPr>
              <a:defRPr sz="1700"/>
            </a:lvl3pPr>
            <a:lvl4pPr>
              <a:defRPr sz="1700"/>
            </a:lvl4pPr>
            <a:lvl5pPr>
              <a:defRPr sz="17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Text Placeholder 3"/>
          <p:cNvSpPr>
            <a:spLocks noGrp="1"/>
          </p:cNvSpPr>
          <p:nvPr>
            <p:ph type="body" sz="half" idx="2"/>
          </p:nvPr>
        </p:nvSpPr>
        <p:spPr>
          <a:xfrm>
            <a:off x="6347556" y="2322189"/>
            <a:ext cx="5538014" cy="5914322"/>
          </a:xfrm>
        </p:spPr>
        <p:txBody>
          <a:bodyPr lIns="0" r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1" name="Text Placeholder 7"/>
          <p:cNvSpPr>
            <a:spLocks noGrp="1"/>
          </p:cNvSpPr>
          <p:nvPr>
            <p:ph type="body" sz="quarter" idx="15" hasCustomPrompt="1"/>
          </p:nvPr>
        </p:nvSpPr>
        <p:spPr>
          <a:xfrm>
            <a:off x="351588" y="8516374"/>
            <a:ext cx="11127746" cy="342290"/>
          </a:xfrm>
          <a:noFill/>
          <a:ln w="9525">
            <a:noFill/>
            <a:miter lim="800000"/>
            <a:headEnd/>
            <a:tailEnd/>
          </a:ln>
          <a:effectLst/>
        </p:spPr>
        <p:txBody>
          <a:bodyPr wrap="square" lIns="0" tIns="62810" rIns="0" bIns="62810" anchor="ctr" anchorCtr="0">
            <a:spAutoFit/>
          </a:bodyPr>
          <a:lstStyle>
            <a:lvl1pPr marL="0" marR="0" indent="0" algn="l" defTabSz="1256354"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6354"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a:latin typeface="Corpid C1 Regular" pitchFamily="34" charset="0"/>
              </a:rPr>
              <a:t>Source: Data Sources Corpid Regular 9pt</a:t>
            </a:r>
          </a:p>
        </p:txBody>
      </p:sp>
      <p:sp>
        <p:nvSpPr>
          <p:cNvPr id="12" name="Slide Number Placeholder 11"/>
          <p:cNvSpPr>
            <a:spLocks noGrp="1"/>
          </p:cNvSpPr>
          <p:nvPr>
            <p:ph type="sldNum" sz="quarter" idx="17"/>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6"/>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a:t>Click to edit Master title style</a:t>
            </a:r>
            <a:endParaRPr lang="en-AU" dirty="0"/>
          </a:p>
        </p:txBody>
      </p:sp>
    </p:spTree>
    <p:extLst>
      <p:ext uri="{BB962C8B-B14F-4D97-AF65-F5344CB8AC3E}">
        <p14:creationId xmlns:p14="http://schemas.microsoft.com/office/powerpoint/2010/main" val="325612529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17" name="Text Placeholder 7"/>
          <p:cNvSpPr>
            <a:spLocks noGrp="1"/>
          </p:cNvSpPr>
          <p:nvPr>
            <p:ph type="body" sz="quarter" idx="11" hasCustomPrompt="1"/>
          </p:nvPr>
        </p:nvSpPr>
        <p:spPr>
          <a:xfrm>
            <a:off x="351588" y="1894843"/>
            <a:ext cx="3714995" cy="353233"/>
          </a:xfrm>
          <a:noFill/>
          <a:ln w="9525">
            <a:noFill/>
            <a:miter lim="800000"/>
            <a:headEnd/>
            <a:tailEnd/>
          </a:ln>
          <a:effectLst/>
        </p:spPr>
        <p:txBody>
          <a:bodyPr wrap="square" lIns="0" tIns="0" rIns="0" bIns="0" anchor="b" anchorCtr="0">
            <a:noAutofit/>
          </a:bodyPr>
          <a:lstStyle>
            <a:lvl1pPr marL="0" indent="0" algn="l" defTabSz="1256354"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title</a:t>
            </a:r>
          </a:p>
        </p:txBody>
      </p:sp>
      <p:sp>
        <p:nvSpPr>
          <p:cNvPr id="18" name="Text Placeholder 7"/>
          <p:cNvSpPr>
            <a:spLocks noGrp="1"/>
          </p:cNvSpPr>
          <p:nvPr>
            <p:ph type="body" sz="quarter" idx="22" hasCustomPrompt="1"/>
          </p:nvPr>
        </p:nvSpPr>
        <p:spPr>
          <a:xfrm>
            <a:off x="351588" y="2276475"/>
            <a:ext cx="3714995" cy="197490"/>
          </a:xfrm>
          <a:noFill/>
          <a:ln w="9525">
            <a:noFill/>
            <a:miter lim="800000"/>
            <a:headEnd/>
            <a:tailEnd/>
          </a:ln>
          <a:effectLst/>
        </p:spPr>
        <p:txBody>
          <a:bodyPr wrap="square" lIns="0" tIns="0" rIns="0" bIns="0" anchor="t" anchorCtr="0">
            <a:spAutoFit/>
          </a:bodyPr>
          <a:lstStyle>
            <a:lvl1pPr marL="0" indent="0" algn="l" defTabSz="1256354"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sub title</a:t>
            </a:r>
          </a:p>
        </p:txBody>
      </p:sp>
      <p:sp>
        <p:nvSpPr>
          <p:cNvPr id="3" name="Content Placeholder 2"/>
          <p:cNvSpPr>
            <a:spLocks noGrp="1"/>
          </p:cNvSpPr>
          <p:nvPr>
            <p:ph sz="half" idx="1"/>
          </p:nvPr>
        </p:nvSpPr>
        <p:spPr>
          <a:xfrm>
            <a:off x="351590" y="2514179"/>
            <a:ext cx="3714092" cy="2454754"/>
          </a:xfrm>
        </p:spPr>
        <p:txBody>
          <a:bodyPr/>
          <a:lstStyle>
            <a:lvl1pPr>
              <a:defRPr sz="1700"/>
            </a:lvl1pPr>
            <a:lvl2pPr>
              <a:defRPr sz="1700"/>
            </a:lvl2pPr>
            <a:lvl3pPr>
              <a:defRPr sz="1700"/>
            </a:lvl3pPr>
            <a:lvl4pPr>
              <a:defRPr sz="1700"/>
            </a:lvl4pPr>
            <a:lvl5pPr>
              <a:defRPr sz="17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23" name="Text Placeholder 7"/>
          <p:cNvSpPr>
            <a:spLocks noGrp="1"/>
          </p:cNvSpPr>
          <p:nvPr>
            <p:ph type="body" sz="quarter" idx="26" hasCustomPrompt="1"/>
          </p:nvPr>
        </p:nvSpPr>
        <p:spPr>
          <a:xfrm>
            <a:off x="4285572" y="1894843"/>
            <a:ext cx="3714995" cy="353233"/>
          </a:xfrm>
          <a:noFill/>
          <a:ln w="9525">
            <a:noFill/>
            <a:miter lim="800000"/>
            <a:headEnd/>
            <a:tailEnd/>
          </a:ln>
          <a:effectLst/>
        </p:spPr>
        <p:txBody>
          <a:bodyPr wrap="square" lIns="0" tIns="0" rIns="0" bIns="0" anchor="b" anchorCtr="0">
            <a:noAutofit/>
          </a:bodyPr>
          <a:lstStyle>
            <a:lvl1pPr marL="0" indent="0" algn="l" defTabSz="1256354"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title</a:t>
            </a:r>
          </a:p>
        </p:txBody>
      </p:sp>
      <p:sp>
        <p:nvSpPr>
          <p:cNvPr id="24" name="Text Placeholder 7"/>
          <p:cNvSpPr>
            <a:spLocks noGrp="1"/>
          </p:cNvSpPr>
          <p:nvPr>
            <p:ph type="body" sz="quarter" idx="27" hasCustomPrompt="1"/>
          </p:nvPr>
        </p:nvSpPr>
        <p:spPr>
          <a:xfrm>
            <a:off x="4285572" y="2276475"/>
            <a:ext cx="3714995" cy="197490"/>
          </a:xfrm>
          <a:noFill/>
          <a:ln w="9525">
            <a:noFill/>
            <a:miter lim="800000"/>
            <a:headEnd/>
            <a:tailEnd/>
          </a:ln>
          <a:effectLst/>
        </p:spPr>
        <p:txBody>
          <a:bodyPr wrap="square" lIns="0" tIns="0" rIns="0" bIns="0" anchor="t" anchorCtr="0">
            <a:spAutoFit/>
          </a:bodyPr>
          <a:lstStyle>
            <a:lvl1pPr marL="0" indent="0" algn="l" defTabSz="1256354"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sub title</a:t>
            </a:r>
          </a:p>
        </p:txBody>
      </p:sp>
      <p:sp>
        <p:nvSpPr>
          <p:cNvPr id="21" name="Content Placeholder 2"/>
          <p:cNvSpPr>
            <a:spLocks noGrp="1"/>
          </p:cNvSpPr>
          <p:nvPr>
            <p:ph sz="half" idx="24"/>
          </p:nvPr>
        </p:nvSpPr>
        <p:spPr>
          <a:xfrm>
            <a:off x="4285574" y="2514179"/>
            <a:ext cx="3714092" cy="2454754"/>
          </a:xfrm>
        </p:spPr>
        <p:txBody>
          <a:bodyPr/>
          <a:lstStyle>
            <a:lvl1pPr>
              <a:defRPr sz="1700"/>
            </a:lvl1pPr>
            <a:lvl2pPr>
              <a:defRPr sz="1700"/>
            </a:lvl2pPr>
            <a:lvl3pPr>
              <a:defRPr sz="1700"/>
            </a:lvl3pPr>
            <a:lvl4pPr>
              <a:defRPr sz="1700"/>
            </a:lvl4pPr>
            <a:lvl5pPr>
              <a:defRPr sz="17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9" name="Text Placeholder 7"/>
          <p:cNvSpPr>
            <a:spLocks noGrp="1"/>
          </p:cNvSpPr>
          <p:nvPr>
            <p:ph type="body" sz="quarter" idx="18" hasCustomPrompt="1"/>
          </p:nvPr>
        </p:nvSpPr>
        <p:spPr>
          <a:xfrm>
            <a:off x="351588" y="5155792"/>
            <a:ext cx="3714995" cy="353233"/>
          </a:xfrm>
          <a:noFill/>
          <a:ln w="9525">
            <a:noFill/>
            <a:miter lim="800000"/>
            <a:headEnd/>
            <a:tailEnd/>
          </a:ln>
          <a:effectLst/>
        </p:spPr>
        <p:txBody>
          <a:bodyPr wrap="square" lIns="0" tIns="0" rIns="0" bIns="0" anchor="b" anchorCtr="0">
            <a:noAutofit/>
          </a:bodyPr>
          <a:lstStyle>
            <a:lvl1pPr marL="0" indent="0" algn="l" defTabSz="1256354"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title</a:t>
            </a:r>
          </a:p>
        </p:txBody>
      </p:sp>
      <p:sp>
        <p:nvSpPr>
          <p:cNvPr id="20" name="Text Placeholder 7"/>
          <p:cNvSpPr>
            <a:spLocks noGrp="1"/>
          </p:cNvSpPr>
          <p:nvPr>
            <p:ph type="body" sz="quarter" idx="23" hasCustomPrompt="1"/>
          </p:nvPr>
        </p:nvSpPr>
        <p:spPr>
          <a:xfrm>
            <a:off x="351588" y="5537420"/>
            <a:ext cx="3714995" cy="197490"/>
          </a:xfrm>
          <a:noFill/>
          <a:ln w="9525">
            <a:noFill/>
            <a:miter lim="800000"/>
            <a:headEnd/>
            <a:tailEnd/>
          </a:ln>
          <a:effectLst/>
        </p:spPr>
        <p:txBody>
          <a:bodyPr wrap="square" lIns="0" tIns="0" rIns="0" bIns="0" anchor="t" anchorCtr="0">
            <a:spAutoFit/>
          </a:bodyPr>
          <a:lstStyle>
            <a:lvl1pPr marL="0" indent="0" algn="l" defTabSz="1256354"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sub title</a:t>
            </a:r>
          </a:p>
        </p:txBody>
      </p:sp>
      <p:sp>
        <p:nvSpPr>
          <p:cNvPr id="7" name="Content Placeholder 2"/>
          <p:cNvSpPr>
            <a:spLocks noGrp="1"/>
          </p:cNvSpPr>
          <p:nvPr>
            <p:ph sz="half" idx="12"/>
          </p:nvPr>
        </p:nvSpPr>
        <p:spPr>
          <a:xfrm>
            <a:off x="351590" y="5782612"/>
            <a:ext cx="3714092" cy="2454754"/>
          </a:xfrm>
        </p:spPr>
        <p:txBody>
          <a:bodyPr/>
          <a:lstStyle>
            <a:lvl1pPr>
              <a:defRPr sz="1700"/>
            </a:lvl1pPr>
            <a:lvl2pPr>
              <a:defRPr sz="1700"/>
            </a:lvl2pPr>
            <a:lvl3pPr>
              <a:defRPr sz="1700"/>
            </a:lvl3pPr>
            <a:lvl4pPr>
              <a:defRPr sz="1700"/>
            </a:lvl4pPr>
            <a:lvl5pPr>
              <a:defRPr sz="17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25" name="Text Placeholder 7"/>
          <p:cNvSpPr>
            <a:spLocks noGrp="1"/>
          </p:cNvSpPr>
          <p:nvPr>
            <p:ph type="body" sz="quarter" idx="28" hasCustomPrompt="1"/>
          </p:nvPr>
        </p:nvSpPr>
        <p:spPr>
          <a:xfrm>
            <a:off x="4285572" y="5155792"/>
            <a:ext cx="3714995" cy="353233"/>
          </a:xfrm>
          <a:noFill/>
          <a:ln w="9525">
            <a:noFill/>
            <a:miter lim="800000"/>
            <a:headEnd/>
            <a:tailEnd/>
          </a:ln>
          <a:effectLst/>
        </p:spPr>
        <p:txBody>
          <a:bodyPr wrap="square" lIns="0" tIns="0" rIns="0" bIns="0" anchor="b" anchorCtr="0">
            <a:noAutofit/>
          </a:bodyPr>
          <a:lstStyle>
            <a:lvl1pPr marL="0" indent="0" algn="l" defTabSz="1256354"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title</a:t>
            </a:r>
          </a:p>
        </p:txBody>
      </p:sp>
      <p:sp>
        <p:nvSpPr>
          <p:cNvPr id="26" name="Text Placeholder 7"/>
          <p:cNvSpPr>
            <a:spLocks noGrp="1"/>
          </p:cNvSpPr>
          <p:nvPr>
            <p:ph type="body" sz="quarter" idx="29" hasCustomPrompt="1"/>
          </p:nvPr>
        </p:nvSpPr>
        <p:spPr>
          <a:xfrm>
            <a:off x="4285572" y="5537420"/>
            <a:ext cx="3714995" cy="197490"/>
          </a:xfrm>
          <a:noFill/>
          <a:ln w="9525">
            <a:noFill/>
            <a:miter lim="800000"/>
            <a:headEnd/>
            <a:tailEnd/>
          </a:ln>
          <a:effectLst/>
        </p:spPr>
        <p:txBody>
          <a:bodyPr wrap="square" lIns="0" tIns="0" rIns="0" bIns="0" anchor="t" anchorCtr="0">
            <a:spAutoFit/>
          </a:bodyPr>
          <a:lstStyle>
            <a:lvl1pPr marL="0" indent="0" algn="l" defTabSz="1256354"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sub title</a:t>
            </a:r>
          </a:p>
        </p:txBody>
      </p:sp>
      <p:sp>
        <p:nvSpPr>
          <p:cNvPr id="22" name="Content Placeholder 2"/>
          <p:cNvSpPr>
            <a:spLocks noGrp="1"/>
          </p:cNvSpPr>
          <p:nvPr>
            <p:ph sz="half" idx="25"/>
          </p:nvPr>
        </p:nvSpPr>
        <p:spPr>
          <a:xfrm>
            <a:off x="4285574" y="5782612"/>
            <a:ext cx="3714092" cy="2454754"/>
          </a:xfrm>
        </p:spPr>
        <p:txBody>
          <a:bodyPr/>
          <a:lstStyle>
            <a:lvl1pPr>
              <a:defRPr sz="1700"/>
            </a:lvl1pPr>
            <a:lvl2pPr>
              <a:defRPr sz="1700"/>
            </a:lvl2pPr>
            <a:lvl3pPr>
              <a:defRPr sz="1700"/>
            </a:lvl3pPr>
            <a:lvl4pPr>
              <a:defRPr sz="1700"/>
            </a:lvl4pPr>
            <a:lvl5pPr>
              <a:defRPr sz="17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Text Placeholder 3"/>
          <p:cNvSpPr>
            <a:spLocks noGrp="1"/>
          </p:cNvSpPr>
          <p:nvPr>
            <p:ph type="body" sz="half" idx="2"/>
          </p:nvPr>
        </p:nvSpPr>
        <p:spPr>
          <a:xfrm>
            <a:off x="8335034" y="2322189"/>
            <a:ext cx="3542605" cy="591432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5" name="Text Placeholder 7"/>
          <p:cNvSpPr>
            <a:spLocks noGrp="1"/>
          </p:cNvSpPr>
          <p:nvPr>
            <p:ph type="body" sz="quarter" idx="19" hasCustomPrompt="1"/>
          </p:nvPr>
        </p:nvSpPr>
        <p:spPr>
          <a:xfrm>
            <a:off x="351588" y="8516374"/>
            <a:ext cx="11127746" cy="342290"/>
          </a:xfrm>
          <a:noFill/>
          <a:ln w="9525">
            <a:noFill/>
            <a:miter lim="800000"/>
            <a:headEnd/>
            <a:tailEnd/>
          </a:ln>
          <a:effectLst/>
        </p:spPr>
        <p:txBody>
          <a:bodyPr wrap="square" lIns="0" tIns="62810" rIns="0" bIns="62810" anchor="ctr" anchorCtr="0">
            <a:spAutoFit/>
          </a:bodyPr>
          <a:lstStyle>
            <a:lvl1pPr marL="0" marR="0" indent="0" algn="l" defTabSz="1256354"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6354"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a:latin typeface="Corpid C1 Regular" pitchFamily="34" charset="0"/>
              </a:rPr>
              <a:t>Source: Data Sources Corpid Regular 9pt</a:t>
            </a:r>
          </a:p>
        </p:txBody>
      </p:sp>
      <p:sp>
        <p:nvSpPr>
          <p:cNvPr id="16" name="Slide Number Placeholder 15"/>
          <p:cNvSpPr>
            <a:spLocks noGrp="1"/>
          </p:cNvSpPr>
          <p:nvPr>
            <p:ph type="sldNum" sz="quarter" idx="2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2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a:t>Click to edit Master title style</a:t>
            </a:r>
            <a:endParaRPr lang="en-AU" dirty="0"/>
          </a:p>
        </p:txBody>
      </p:sp>
    </p:spTree>
    <p:extLst>
      <p:ext uri="{BB962C8B-B14F-4D97-AF65-F5344CB8AC3E}">
        <p14:creationId xmlns:p14="http://schemas.microsoft.com/office/powerpoint/2010/main" val="33096619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ashboard">
    <p:spTree>
      <p:nvGrpSpPr>
        <p:cNvPr id="1" name=""/>
        <p:cNvGrpSpPr/>
        <p:nvPr/>
      </p:nvGrpSpPr>
      <p:grpSpPr>
        <a:xfrm>
          <a:off x="0" y="0"/>
          <a:ext cx="0" cy="0"/>
          <a:chOff x="0" y="0"/>
          <a:chExt cx="0" cy="0"/>
        </a:xfrm>
      </p:grpSpPr>
      <p:sp>
        <p:nvSpPr>
          <p:cNvPr id="20" name="Text Placeholder 7"/>
          <p:cNvSpPr>
            <a:spLocks noGrp="1"/>
          </p:cNvSpPr>
          <p:nvPr>
            <p:ph type="body" sz="quarter" idx="31" hasCustomPrompt="1"/>
          </p:nvPr>
        </p:nvSpPr>
        <p:spPr>
          <a:xfrm>
            <a:off x="351589" y="975996"/>
            <a:ext cx="12097436" cy="218008"/>
          </a:xfrm>
          <a:noFill/>
          <a:ln w="9525">
            <a:noFill/>
            <a:miter lim="800000"/>
            <a:headEnd/>
            <a:tailEnd/>
          </a:ln>
          <a:effectLst/>
        </p:spPr>
        <p:txBody>
          <a:bodyPr wrap="square" lIns="0" tIns="0" rIns="0" bIns="0" anchor="b" anchorCtr="0">
            <a:spAutoFit/>
          </a:bodyPr>
          <a:lstStyle>
            <a:lvl1pPr marL="0" indent="0" algn="l" defTabSz="125635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Subtitle</a:t>
            </a:r>
          </a:p>
        </p:txBody>
      </p:sp>
      <p:sp>
        <p:nvSpPr>
          <p:cNvPr id="28" name="Rectangle 27"/>
          <p:cNvSpPr/>
          <p:nvPr userDrawn="1"/>
        </p:nvSpPr>
        <p:spPr bwMode="auto">
          <a:xfrm>
            <a:off x="351589" y="1864405"/>
            <a:ext cx="7337022" cy="1188522"/>
          </a:xfrm>
          <a:prstGeom prst="rect">
            <a:avLst/>
          </a:prstGeom>
          <a:solidFill>
            <a:schemeClr val="tx1"/>
          </a:solidFill>
          <a:ln w="6350" cap="flat" cmpd="sng" algn="ctr">
            <a:noFill/>
            <a:prstDash val="solid"/>
            <a:round/>
            <a:headEnd type="none" w="med" len="med"/>
            <a:tailEnd type="none" w="med" len="med"/>
          </a:ln>
          <a:effectLst/>
        </p:spPr>
        <p:txBody>
          <a:bodyPr vert="horz" wrap="none" lIns="110148" tIns="55075" rIns="110148" bIns="55075" numCol="1" rtlCol="0" anchor="ctr" anchorCtr="0" compatLnSpc="1">
            <a:prstTxWarp prst="textNoShape">
              <a:avLst/>
            </a:prstTxWarp>
          </a:bodyPr>
          <a:lstStyle/>
          <a:p>
            <a:pPr algn="ctr" defTabSz="1256354" fontAlgn="base">
              <a:spcBef>
                <a:spcPct val="0"/>
              </a:spcBef>
              <a:spcAft>
                <a:spcPct val="0"/>
              </a:spcAft>
            </a:pPr>
            <a:endParaRPr lang="en-AU" sz="2000" dirty="0">
              <a:solidFill>
                <a:srgbClr val="000000"/>
              </a:solidFill>
            </a:endParaRPr>
          </a:p>
        </p:txBody>
      </p:sp>
      <p:sp>
        <p:nvSpPr>
          <p:cNvPr id="17" name="Text Placeholder 7"/>
          <p:cNvSpPr>
            <a:spLocks noGrp="1"/>
          </p:cNvSpPr>
          <p:nvPr>
            <p:ph type="body" sz="quarter" idx="11" hasCustomPrompt="1"/>
          </p:nvPr>
        </p:nvSpPr>
        <p:spPr>
          <a:xfrm>
            <a:off x="496891" y="1968388"/>
            <a:ext cx="7046423" cy="353233"/>
          </a:xfrm>
          <a:noFill/>
          <a:ln w="9525">
            <a:noFill/>
            <a:miter lim="800000"/>
            <a:headEnd/>
            <a:tailEnd/>
          </a:ln>
          <a:effectLst/>
        </p:spPr>
        <p:txBody>
          <a:bodyPr wrap="square" lIns="0" tIns="0" rIns="0" bIns="0" anchor="b" anchorCtr="0">
            <a:noAutofit/>
          </a:bodyPr>
          <a:lstStyle>
            <a:lvl1pPr marL="0" indent="0" algn="l" defTabSz="1256354" rtl="0" fontAlgn="base">
              <a:lnSpc>
                <a:spcPct val="75000"/>
              </a:lnSpc>
              <a:spcBef>
                <a:spcPct val="0"/>
              </a:spcBef>
              <a:spcAft>
                <a:spcPct val="0"/>
              </a:spcAft>
              <a:buNone/>
              <a:defRPr lang="en-US" sz="2500" kern="1200" cap="all" baseline="0" smtClean="0">
                <a:solidFill>
                  <a:schemeClr val="bg1"/>
                </a:solidFill>
                <a:latin typeface="NAB Impact" pitchFamily="50" charset="0"/>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Campaign summary</a:t>
            </a:r>
          </a:p>
        </p:txBody>
      </p:sp>
      <p:sp>
        <p:nvSpPr>
          <p:cNvPr id="4" name="Text Placeholder 3"/>
          <p:cNvSpPr>
            <a:spLocks noGrp="1"/>
          </p:cNvSpPr>
          <p:nvPr>
            <p:ph type="body" sz="half" idx="2"/>
          </p:nvPr>
        </p:nvSpPr>
        <p:spPr>
          <a:xfrm>
            <a:off x="496891" y="2320013"/>
            <a:ext cx="7046423" cy="741149"/>
          </a:xfrm>
        </p:spPr>
        <p:txBody>
          <a:bodyPr lIns="0" rIns="0"/>
          <a:lstStyle>
            <a:lvl1pPr marL="0" indent="0">
              <a:spcBef>
                <a:spcPts val="0"/>
              </a:spcBef>
              <a:buNone/>
              <a:defRPr sz="1500">
                <a:solidFill>
                  <a:schemeClr val="bg1"/>
                </a:solidFill>
              </a:defRPr>
            </a:lvl1pPr>
            <a:lvl2pPr>
              <a:spcBef>
                <a:spcPts val="0"/>
              </a:spcBef>
              <a:defRPr sz="1500">
                <a:solidFill>
                  <a:schemeClr val="bg1"/>
                </a:solidFill>
              </a:defRPr>
            </a:lvl2pPr>
            <a:lvl3pPr>
              <a:spcBef>
                <a:spcPts val="0"/>
              </a:spcBef>
              <a:defRPr sz="1500">
                <a:solidFill>
                  <a:schemeClr val="bg1"/>
                </a:solidFill>
              </a:defRPr>
            </a:lvl3pPr>
            <a:lvl4pPr>
              <a:spcBef>
                <a:spcPts val="0"/>
              </a:spcBef>
              <a:defRPr sz="1500">
                <a:solidFill>
                  <a:schemeClr val="bg1"/>
                </a:solidFill>
              </a:defRPr>
            </a:lvl4pPr>
            <a:lvl5pPr>
              <a:spcBef>
                <a:spcPts val="0"/>
              </a:spcBef>
              <a:defRPr sz="15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 name="Rectangle 5"/>
          <p:cNvSpPr/>
          <p:nvPr userDrawn="1"/>
        </p:nvSpPr>
        <p:spPr bwMode="auto">
          <a:xfrm>
            <a:off x="351589" y="3174482"/>
            <a:ext cx="7337022" cy="5100644"/>
          </a:xfrm>
          <a:prstGeom prst="rect">
            <a:avLst/>
          </a:prstGeom>
          <a:solidFill>
            <a:schemeClr val="bg1">
              <a:lumMod val="95000"/>
            </a:schemeClr>
          </a:solidFill>
          <a:ln w="6350" cap="flat" cmpd="sng" algn="ctr">
            <a:noFill/>
            <a:prstDash val="solid"/>
            <a:round/>
            <a:headEnd type="none" w="med" len="med"/>
            <a:tailEnd type="none" w="med" len="med"/>
          </a:ln>
          <a:effectLst/>
        </p:spPr>
        <p:txBody>
          <a:bodyPr vert="horz" wrap="none" lIns="110148" tIns="55075" rIns="110148" bIns="55075" numCol="1" rtlCol="0" anchor="ctr" anchorCtr="0" compatLnSpc="1">
            <a:prstTxWarp prst="textNoShape">
              <a:avLst/>
            </a:prstTxWarp>
          </a:bodyPr>
          <a:lstStyle/>
          <a:p>
            <a:pPr algn="ctr" defTabSz="1256354" fontAlgn="base">
              <a:spcBef>
                <a:spcPct val="0"/>
              </a:spcBef>
              <a:spcAft>
                <a:spcPct val="0"/>
              </a:spcAft>
            </a:pPr>
            <a:endParaRPr lang="en-AU" sz="2000" dirty="0">
              <a:solidFill>
                <a:srgbClr val="000000"/>
              </a:solidFill>
            </a:endParaRPr>
          </a:p>
        </p:txBody>
      </p:sp>
      <p:sp>
        <p:nvSpPr>
          <p:cNvPr id="19" name="Text Placeholder 7"/>
          <p:cNvSpPr>
            <a:spLocks noGrp="1"/>
          </p:cNvSpPr>
          <p:nvPr>
            <p:ph type="body" sz="quarter" idx="18" hasCustomPrompt="1"/>
          </p:nvPr>
        </p:nvSpPr>
        <p:spPr>
          <a:xfrm>
            <a:off x="496891" y="3347606"/>
            <a:ext cx="7046423" cy="218008"/>
          </a:xfrm>
          <a:noFill/>
          <a:ln w="9525">
            <a:noFill/>
            <a:miter lim="800000"/>
            <a:headEnd/>
            <a:tailEnd/>
          </a:ln>
          <a:effectLst/>
        </p:spPr>
        <p:txBody>
          <a:bodyPr wrap="square" lIns="0" tIns="0" rIns="0" bIns="0" anchor="b" anchorCtr="0">
            <a:spAutoFit/>
          </a:bodyPr>
          <a:lstStyle>
            <a:lvl1pPr marL="0" indent="0" algn="l" defTabSz="125635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Highlights</a:t>
            </a:r>
          </a:p>
        </p:txBody>
      </p:sp>
      <p:sp>
        <p:nvSpPr>
          <p:cNvPr id="27" name="Content Placeholder 2"/>
          <p:cNvSpPr>
            <a:spLocks noGrp="1"/>
          </p:cNvSpPr>
          <p:nvPr>
            <p:ph sz="half" idx="29"/>
          </p:nvPr>
        </p:nvSpPr>
        <p:spPr>
          <a:xfrm>
            <a:off x="496888" y="3643866"/>
            <a:ext cx="3447791" cy="4593508"/>
          </a:xfrm>
        </p:spPr>
        <p:txBody>
          <a:bodyPr/>
          <a:lstStyle>
            <a:lvl1pPr>
              <a:spcBef>
                <a:spcPts val="736"/>
              </a:spcBef>
              <a:defRPr sz="1500"/>
            </a:lvl1pPr>
            <a:lvl2pPr>
              <a:spcBef>
                <a:spcPts val="736"/>
              </a:spcBef>
              <a:defRPr sz="1500"/>
            </a:lvl2pPr>
            <a:lvl3pPr>
              <a:spcBef>
                <a:spcPts val="736"/>
              </a:spcBef>
              <a:defRPr sz="1500"/>
            </a:lvl3pPr>
            <a:lvl4pPr>
              <a:spcBef>
                <a:spcPts val="736"/>
              </a:spcBef>
              <a:defRPr sz="1500"/>
            </a:lvl4pPr>
            <a:lvl5pPr>
              <a:spcBef>
                <a:spcPts val="736"/>
              </a:spcBef>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8" name="Content Placeholder 2"/>
          <p:cNvSpPr>
            <a:spLocks noGrp="1"/>
          </p:cNvSpPr>
          <p:nvPr>
            <p:ph sz="half" idx="30"/>
          </p:nvPr>
        </p:nvSpPr>
        <p:spPr>
          <a:xfrm>
            <a:off x="4095520" y="3643866"/>
            <a:ext cx="3447791" cy="4593508"/>
          </a:xfrm>
        </p:spPr>
        <p:txBody>
          <a:bodyPr/>
          <a:lstStyle>
            <a:lvl1pPr>
              <a:spcBef>
                <a:spcPts val="736"/>
              </a:spcBef>
              <a:defRPr sz="1500"/>
            </a:lvl1pPr>
            <a:lvl2pPr>
              <a:spcBef>
                <a:spcPts val="736"/>
              </a:spcBef>
              <a:defRPr sz="1500"/>
            </a:lvl2pPr>
            <a:lvl3pPr>
              <a:spcBef>
                <a:spcPts val="736"/>
              </a:spcBef>
              <a:defRPr sz="1500"/>
            </a:lvl3pPr>
            <a:lvl4pPr>
              <a:spcBef>
                <a:spcPts val="736"/>
              </a:spcBef>
              <a:defRPr sz="1500"/>
            </a:lvl4pPr>
            <a:lvl5pPr>
              <a:spcBef>
                <a:spcPts val="736"/>
              </a:spcBef>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23" name="Text Placeholder 7"/>
          <p:cNvSpPr>
            <a:spLocks noGrp="1"/>
          </p:cNvSpPr>
          <p:nvPr>
            <p:ph type="body" sz="quarter" idx="26" hasCustomPrompt="1"/>
          </p:nvPr>
        </p:nvSpPr>
        <p:spPr>
          <a:xfrm>
            <a:off x="8141099" y="1968388"/>
            <a:ext cx="3749473" cy="353233"/>
          </a:xfrm>
          <a:noFill/>
          <a:ln w="9525">
            <a:noFill/>
            <a:miter lim="800000"/>
            <a:headEnd/>
            <a:tailEnd/>
          </a:ln>
          <a:effectLst/>
        </p:spPr>
        <p:txBody>
          <a:bodyPr wrap="square" lIns="0" tIns="0" rIns="0" bIns="0" anchor="b" anchorCtr="0">
            <a:noAutofit/>
          </a:bodyPr>
          <a:lstStyle>
            <a:lvl1pPr marL="0" indent="0" algn="l" defTabSz="1256354"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Campaign performance</a:t>
            </a:r>
          </a:p>
        </p:txBody>
      </p:sp>
      <p:sp>
        <p:nvSpPr>
          <p:cNvPr id="21" name="Content Placeholder 2"/>
          <p:cNvSpPr>
            <a:spLocks noGrp="1"/>
          </p:cNvSpPr>
          <p:nvPr>
            <p:ph sz="half" idx="24"/>
          </p:nvPr>
        </p:nvSpPr>
        <p:spPr>
          <a:xfrm>
            <a:off x="8141099" y="2395878"/>
            <a:ext cx="3749473" cy="2559893"/>
          </a:xfrm>
        </p:spPr>
        <p:txBody>
          <a:bodyPr/>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25" name="Text Placeholder 7"/>
          <p:cNvSpPr>
            <a:spLocks noGrp="1"/>
          </p:cNvSpPr>
          <p:nvPr>
            <p:ph type="body" sz="quarter" idx="28" hasCustomPrompt="1"/>
          </p:nvPr>
        </p:nvSpPr>
        <p:spPr>
          <a:xfrm>
            <a:off x="8141099" y="5254569"/>
            <a:ext cx="3749473" cy="353233"/>
          </a:xfrm>
          <a:noFill/>
          <a:ln w="9525">
            <a:noFill/>
            <a:miter lim="800000"/>
            <a:headEnd/>
            <a:tailEnd/>
          </a:ln>
          <a:effectLst/>
        </p:spPr>
        <p:txBody>
          <a:bodyPr wrap="square" lIns="0" tIns="0" rIns="0" bIns="0" anchor="b" anchorCtr="0">
            <a:noAutofit/>
          </a:bodyPr>
          <a:lstStyle>
            <a:lvl1pPr marL="0" indent="0" algn="l" defTabSz="1256354"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Performance summary</a:t>
            </a:r>
          </a:p>
        </p:txBody>
      </p:sp>
      <p:sp>
        <p:nvSpPr>
          <p:cNvPr id="22" name="Content Placeholder 2"/>
          <p:cNvSpPr>
            <a:spLocks noGrp="1"/>
          </p:cNvSpPr>
          <p:nvPr>
            <p:ph sz="half" idx="25"/>
          </p:nvPr>
        </p:nvSpPr>
        <p:spPr>
          <a:xfrm>
            <a:off x="8141099" y="5677621"/>
            <a:ext cx="3749473" cy="2559893"/>
          </a:xfrm>
        </p:spPr>
        <p:txBody>
          <a:bodyPr/>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5" name="Text Placeholder 7"/>
          <p:cNvSpPr>
            <a:spLocks noGrp="1"/>
          </p:cNvSpPr>
          <p:nvPr>
            <p:ph type="body" sz="quarter" idx="19" hasCustomPrompt="1"/>
          </p:nvPr>
        </p:nvSpPr>
        <p:spPr>
          <a:xfrm>
            <a:off x="351588" y="8516374"/>
            <a:ext cx="11127746" cy="342290"/>
          </a:xfrm>
          <a:noFill/>
          <a:ln w="9525">
            <a:noFill/>
            <a:miter lim="800000"/>
            <a:headEnd/>
            <a:tailEnd/>
          </a:ln>
          <a:effectLst/>
        </p:spPr>
        <p:txBody>
          <a:bodyPr wrap="square" lIns="0" tIns="62810" rIns="0" bIns="62810" anchor="ctr" anchorCtr="0">
            <a:spAutoFit/>
          </a:bodyPr>
          <a:lstStyle>
            <a:lvl1pPr marL="0" marR="0" indent="0" algn="l" defTabSz="1256354"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63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63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6354"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a:latin typeface="Corpid C1 Regular" pitchFamily="34" charset="0"/>
              </a:rPr>
              <a:t>Source: Data Sources Corpid Regular 9pt</a:t>
            </a:r>
          </a:p>
        </p:txBody>
      </p:sp>
      <p:sp>
        <p:nvSpPr>
          <p:cNvPr id="16" name="Slide Number Placeholder 15"/>
          <p:cNvSpPr>
            <a:spLocks noGrp="1"/>
          </p:cNvSpPr>
          <p:nvPr>
            <p:ph type="sldNum" sz="quarter" idx="2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2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7" name="Title 6"/>
          <p:cNvSpPr>
            <a:spLocks noGrp="1"/>
          </p:cNvSpPr>
          <p:nvPr>
            <p:ph type="title" hasCustomPrompt="1"/>
          </p:nvPr>
        </p:nvSpPr>
        <p:spPr>
          <a:xfrm>
            <a:off x="351589" y="291416"/>
            <a:ext cx="12097436" cy="667751"/>
          </a:xfrm>
        </p:spPr>
        <p:txBody>
          <a:bodyPr/>
          <a:lstStyle>
            <a:lvl1pPr>
              <a:defRPr/>
            </a:lvl1pPr>
          </a:lstStyle>
          <a:p>
            <a:r>
              <a:rPr lang="en-US" dirty="0"/>
              <a:t>Campaign name</a:t>
            </a:r>
            <a:endParaRPr lang="en-AU" dirty="0"/>
          </a:p>
        </p:txBody>
      </p:sp>
    </p:spTree>
    <p:extLst>
      <p:ext uri="{BB962C8B-B14F-4D97-AF65-F5344CB8AC3E}">
        <p14:creationId xmlns:p14="http://schemas.microsoft.com/office/powerpoint/2010/main" val="934550859"/>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Contents">
    <p:spTree>
      <p:nvGrpSpPr>
        <p:cNvPr id="1" name=""/>
        <p:cNvGrpSpPr/>
        <p:nvPr/>
      </p:nvGrpSpPr>
      <p:grpSpPr>
        <a:xfrm>
          <a:off x="0" y="0"/>
          <a:ext cx="0" cy="0"/>
          <a:chOff x="0" y="0"/>
          <a:chExt cx="0" cy="0"/>
        </a:xfrm>
      </p:grpSpPr>
      <p:sp>
        <p:nvSpPr>
          <p:cNvPr id="6" name="Title 5"/>
          <p:cNvSpPr>
            <a:spLocks noGrp="1"/>
          </p:cNvSpPr>
          <p:nvPr>
            <p:ph type="title"/>
          </p:nvPr>
        </p:nvSpPr>
        <p:spPr>
          <a:xfrm>
            <a:off x="351589" y="215691"/>
            <a:ext cx="12097436" cy="1056273"/>
          </a:xfrm>
        </p:spPr>
        <p:txBody>
          <a:bodyPr/>
          <a:lstStyle/>
          <a:p>
            <a:r>
              <a:rPr lang="en-US" noProof="0" smtClean="0"/>
              <a:t>Click to edit Master title style</a:t>
            </a:r>
            <a:endParaRPr lang="en-AU" noProof="0" dirty="0"/>
          </a:p>
        </p:txBody>
      </p:sp>
      <p:sp>
        <p:nvSpPr>
          <p:cNvPr id="3" name="Content Placeholder 2"/>
          <p:cNvSpPr>
            <a:spLocks noGrp="1"/>
          </p:cNvSpPr>
          <p:nvPr>
            <p:ph idx="1"/>
          </p:nvPr>
        </p:nvSpPr>
        <p:spPr>
          <a:xfrm>
            <a:off x="351717" y="1937302"/>
            <a:ext cx="11519932" cy="6299338"/>
          </a:xfrm>
        </p:spPr>
        <p:txBody>
          <a:bodyPr lIns="0" rIns="0"/>
          <a:lstStyle>
            <a:lvl1pPr>
              <a:defRPr>
                <a:solidFill>
                  <a:schemeClr val="accent1"/>
                </a:solidFill>
              </a:defRPr>
            </a:lvl1pPr>
            <a:lvl2pPr marL="218481" indent="0">
              <a:spcBef>
                <a:spcPts val="0"/>
              </a:spcBef>
              <a:buNone/>
              <a:defRPr/>
            </a:lvl2pPr>
            <a:lvl3pPr marL="655493" indent="-218481">
              <a:spcBef>
                <a:spcPts val="413"/>
              </a:spcBef>
              <a:defRPr/>
            </a:lvl3pPr>
            <a:lvl4pPr marL="1080986" indent="-218481">
              <a:spcBef>
                <a:spcPts val="413"/>
              </a:spcBef>
              <a:defRPr/>
            </a:lvl4pPr>
            <a:lvl5pPr marL="1517992" indent="-218481">
              <a:spcBef>
                <a:spcPts val="413"/>
              </a:spcBef>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smtClean="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90966864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smtClean="0"/>
              <a:t>Click to edit Master title style</a:t>
            </a:r>
            <a:endParaRPr lang="en-AU" noProof="0" dirty="0"/>
          </a:p>
        </p:txBody>
      </p:sp>
      <p:sp>
        <p:nvSpPr>
          <p:cNvPr id="3" name="Content Placeholder 2"/>
          <p:cNvSpPr>
            <a:spLocks noGrp="1"/>
          </p:cNvSpPr>
          <p:nvPr>
            <p:ph idx="1"/>
          </p:nvPr>
        </p:nvSpPr>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714463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a:t>Click to edit Master title style</a:t>
            </a:r>
            <a:endParaRPr lang="en-AU" dirty="0"/>
          </a:p>
        </p:txBody>
      </p:sp>
      <p:sp>
        <p:nvSpPr>
          <p:cNvPr id="3" name="Content Placeholder 2"/>
          <p:cNvSpPr>
            <a:spLocks noGrp="1"/>
          </p:cNvSpPr>
          <p:nvPr>
            <p:ph sz="half" idx="1"/>
          </p:nvPr>
        </p:nvSpPr>
        <p:spPr>
          <a:xfrm>
            <a:off x="359192" y="2322192"/>
            <a:ext cx="5669117" cy="2646634"/>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ext Placeholder 3"/>
          <p:cNvSpPr>
            <a:spLocks noGrp="1"/>
          </p:cNvSpPr>
          <p:nvPr>
            <p:ph type="body" sz="half" idx="2"/>
          </p:nvPr>
        </p:nvSpPr>
        <p:spPr>
          <a:xfrm>
            <a:off x="6210753" y="2322189"/>
            <a:ext cx="5669118" cy="5914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ext Placeholder 7"/>
          <p:cNvSpPr>
            <a:spLocks noGrp="1"/>
          </p:cNvSpPr>
          <p:nvPr>
            <p:ph type="body" sz="quarter" idx="11" hasCustomPrompt="1"/>
          </p:nvPr>
        </p:nvSpPr>
        <p:spPr>
          <a:xfrm>
            <a:off x="359191" y="1960635"/>
            <a:ext cx="5667306" cy="340103"/>
          </a:xfrm>
          <a:noFill/>
          <a:ln w="9525">
            <a:noFill/>
            <a:miter lim="800000"/>
            <a:headEnd/>
            <a:tailEnd/>
          </a:ln>
          <a:effectLst/>
        </p:spPr>
        <p:txBody>
          <a:bodyPr wrap="square" lIns="123389" tIns="61727" rIns="123389" bIns="61727" anchor="t" anchorCtr="0">
            <a:spAutoFit/>
          </a:bodyPr>
          <a:lstStyle>
            <a:lvl1pPr marL="0" indent="0" algn="l" defTabSz="123395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39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39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39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39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a:t>Chart title</a:t>
            </a:r>
          </a:p>
        </p:txBody>
      </p:sp>
      <p:sp>
        <p:nvSpPr>
          <p:cNvPr id="7" name="Content Placeholder 2"/>
          <p:cNvSpPr>
            <a:spLocks noGrp="1"/>
          </p:cNvSpPr>
          <p:nvPr>
            <p:ph sz="half" idx="12"/>
          </p:nvPr>
        </p:nvSpPr>
        <p:spPr>
          <a:xfrm>
            <a:off x="359192" y="5589884"/>
            <a:ext cx="5669117" cy="2646634"/>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Text Placeholder 7"/>
          <p:cNvSpPr>
            <a:spLocks noGrp="1"/>
          </p:cNvSpPr>
          <p:nvPr>
            <p:ph type="body" sz="quarter" idx="13" hasCustomPrompt="1"/>
          </p:nvPr>
        </p:nvSpPr>
        <p:spPr>
          <a:xfrm>
            <a:off x="359191" y="5228328"/>
            <a:ext cx="5667306" cy="340103"/>
          </a:xfrm>
          <a:noFill/>
          <a:ln w="9525">
            <a:noFill/>
            <a:miter lim="800000"/>
            <a:headEnd/>
            <a:tailEnd/>
          </a:ln>
          <a:effectLst/>
        </p:spPr>
        <p:txBody>
          <a:bodyPr wrap="square" lIns="123389" tIns="61727" rIns="123389" bIns="61727" anchor="t" anchorCtr="0">
            <a:spAutoFit/>
          </a:bodyPr>
          <a:lstStyle>
            <a:lvl1pPr marL="0" indent="0" algn="l" defTabSz="123395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39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39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39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39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a:t>Chart title</a:t>
            </a:r>
          </a:p>
        </p:txBody>
      </p:sp>
      <p:sp>
        <p:nvSpPr>
          <p:cNvPr id="10" name="Slide Number Placeholder 1"/>
          <p:cNvSpPr>
            <a:spLocks noGrp="1"/>
          </p:cNvSpPr>
          <p:nvPr>
            <p:ph type="sldNum" sz="quarter" idx="10"/>
          </p:nvPr>
        </p:nvSpPr>
        <p:spPr>
          <a:xfrm>
            <a:off x="332584"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4"/>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7934571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51589" y="215691"/>
            <a:ext cx="12097436" cy="1056273"/>
          </a:xfrm>
        </p:spPr>
        <p:txBody>
          <a:bodyPr/>
          <a:lstStyle/>
          <a:p>
            <a:r>
              <a:rPr lang="en-US" noProof="0" smtClean="0"/>
              <a:t>Click to edit Master title style</a:t>
            </a:r>
            <a:endParaRPr lang="en-AU" noProof="0" dirty="0"/>
          </a:p>
        </p:txBody>
      </p:sp>
      <p:sp>
        <p:nvSpPr>
          <p:cNvPr id="3" name="Content Placeholder 2"/>
          <p:cNvSpPr>
            <a:spLocks noGrp="1"/>
          </p:cNvSpPr>
          <p:nvPr>
            <p:ph sz="half" idx="1"/>
          </p:nvPr>
        </p:nvSpPr>
        <p:spPr>
          <a:xfrm>
            <a:off x="351589" y="1937302"/>
            <a:ext cx="5667306" cy="6299338"/>
          </a:xfrm>
          <a:noFill/>
          <a:ln w="9525">
            <a:noFill/>
            <a:miter lim="800000"/>
            <a:headEnd/>
            <a:tailEnd/>
          </a:ln>
          <a:effectLst/>
        </p:spPr>
        <p:txBody>
          <a:bodyPr vert="horz" wrap="square" lIns="0" tIns="62955" rIns="0" bIns="62955" numCol="1" anchor="t" anchorCtr="0" compatLnSpc="1">
            <a:prstTxWarp prst="textNoShape">
              <a:avLst/>
            </a:prstTxWarp>
          </a:bodyPr>
          <a:lstStyle>
            <a:lvl1pPr algn="l" defTabSz="1259240" rtl="0" fontAlgn="base">
              <a:spcBef>
                <a:spcPct val="50000"/>
              </a:spcBef>
              <a:spcAft>
                <a:spcPct val="0"/>
              </a:spcAft>
              <a:defRPr lang="en-US" sz="1700" smtClean="0">
                <a:solidFill>
                  <a:schemeClr val="tx1"/>
                </a:solidFill>
                <a:latin typeface="+mn-lt"/>
                <a:ea typeface="+mn-ea"/>
                <a:cs typeface="+mn-cs"/>
              </a:defRPr>
            </a:lvl1pPr>
            <a:lvl2pPr algn="l" defTabSz="1259240" rtl="0" fontAlgn="base">
              <a:spcBef>
                <a:spcPct val="50000"/>
              </a:spcBef>
              <a:spcAft>
                <a:spcPct val="0"/>
              </a:spcAft>
              <a:defRPr lang="en-US" sz="1700" smtClean="0">
                <a:solidFill>
                  <a:schemeClr val="tx1"/>
                </a:solidFill>
                <a:latin typeface="+mn-lt"/>
                <a:ea typeface="+mn-ea"/>
                <a:cs typeface="+mn-cs"/>
              </a:defRPr>
            </a:lvl2pPr>
            <a:lvl3pPr algn="l" defTabSz="1259240" rtl="0" fontAlgn="base">
              <a:spcBef>
                <a:spcPct val="50000"/>
              </a:spcBef>
              <a:spcAft>
                <a:spcPct val="0"/>
              </a:spcAft>
              <a:defRPr lang="en-US" sz="1700" smtClean="0">
                <a:solidFill>
                  <a:schemeClr val="tx1"/>
                </a:solidFill>
                <a:latin typeface="+mn-lt"/>
                <a:ea typeface="+mn-ea"/>
                <a:cs typeface="+mn-cs"/>
              </a:defRPr>
            </a:lvl3pPr>
            <a:lvl4pPr algn="l" defTabSz="1259240" rtl="0" fontAlgn="base">
              <a:spcBef>
                <a:spcPct val="50000"/>
              </a:spcBef>
              <a:spcAft>
                <a:spcPct val="0"/>
              </a:spcAft>
              <a:defRPr lang="en-US" sz="1700" smtClean="0">
                <a:solidFill>
                  <a:schemeClr val="tx1"/>
                </a:solidFill>
                <a:latin typeface="+mn-lt"/>
                <a:ea typeface="+mn-ea"/>
                <a:cs typeface="+mn-cs"/>
              </a:defRPr>
            </a:lvl4pPr>
            <a:lvl5pPr algn="l" defTabSz="1259240"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Content Placeholder 3"/>
          <p:cNvSpPr>
            <a:spLocks noGrp="1"/>
          </p:cNvSpPr>
          <p:nvPr>
            <p:ph sz="half" idx="2"/>
          </p:nvPr>
        </p:nvSpPr>
        <p:spPr>
          <a:xfrm>
            <a:off x="6347556" y="1937302"/>
            <a:ext cx="5538014" cy="6299338"/>
          </a:xfrm>
          <a:noFill/>
          <a:ln w="9525">
            <a:noFill/>
            <a:miter lim="800000"/>
            <a:headEnd/>
            <a:tailEnd/>
          </a:ln>
          <a:effectLst/>
        </p:spPr>
        <p:txBody>
          <a:bodyPr vert="horz" wrap="square" lIns="0" tIns="62955" rIns="0" bIns="62955" numCol="1" anchor="t" anchorCtr="0" compatLnSpc="1">
            <a:prstTxWarp prst="textNoShape">
              <a:avLst/>
            </a:prstTxWarp>
          </a:bodyPr>
          <a:lstStyle>
            <a:lvl1pPr algn="l" defTabSz="1259240" rtl="0" fontAlgn="base">
              <a:spcBef>
                <a:spcPct val="50000"/>
              </a:spcBef>
              <a:spcAft>
                <a:spcPct val="0"/>
              </a:spcAft>
              <a:defRPr lang="en-US" sz="1700" smtClean="0">
                <a:solidFill>
                  <a:schemeClr val="tx1"/>
                </a:solidFill>
                <a:latin typeface="+mn-lt"/>
                <a:ea typeface="+mn-ea"/>
                <a:cs typeface="+mn-cs"/>
              </a:defRPr>
            </a:lvl1pPr>
            <a:lvl2pPr algn="l" defTabSz="1259240" rtl="0" fontAlgn="base">
              <a:spcBef>
                <a:spcPct val="50000"/>
              </a:spcBef>
              <a:spcAft>
                <a:spcPct val="0"/>
              </a:spcAft>
              <a:defRPr lang="en-US" sz="1700" smtClean="0">
                <a:solidFill>
                  <a:schemeClr val="tx1"/>
                </a:solidFill>
                <a:latin typeface="+mn-lt"/>
                <a:ea typeface="+mn-ea"/>
                <a:cs typeface="+mn-cs"/>
              </a:defRPr>
            </a:lvl2pPr>
            <a:lvl3pPr algn="l" defTabSz="1259240" rtl="0" fontAlgn="base">
              <a:spcBef>
                <a:spcPct val="50000"/>
              </a:spcBef>
              <a:spcAft>
                <a:spcPct val="0"/>
              </a:spcAft>
              <a:defRPr lang="en-US" sz="1700" smtClean="0">
                <a:solidFill>
                  <a:schemeClr val="tx1"/>
                </a:solidFill>
                <a:latin typeface="+mn-lt"/>
                <a:ea typeface="+mn-ea"/>
                <a:cs typeface="+mn-cs"/>
              </a:defRPr>
            </a:lvl3pPr>
            <a:lvl4pPr algn="l" defTabSz="1259240" rtl="0" fontAlgn="base">
              <a:spcBef>
                <a:spcPct val="50000"/>
              </a:spcBef>
              <a:spcAft>
                <a:spcPct val="0"/>
              </a:spcAft>
              <a:defRPr lang="en-US" sz="1700" smtClean="0">
                <a:solidFill>
                  <a:schemeClr val="tx1"/>
                </a:solidFill>
                <a:latin typeface="+mn-lt"/>
                <a:ea typeface="+mn-ea"/>
                <a:cs typeface="+mn-cs"/>
              </a:defRPr>
            </a:lvl4pPr>
            <a:lvl5pPr algn="l" defTabSz="1259240"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5" name="Slide Number Placeholder 4"/>
          <p:cNvSpPr>
            <a:spLocks noGrp="1"/>
          </p:cNvSpPr>
          <p:nvPr>
            <p:ph type="sldNum" sz="quarter" idx="10"/>
          </p:nvPr>
        </p:nvSpPr>
        <p:spPr>
          <a:xfrm>
            <a:off x="351593" y="9149663"/>
            <a:ext cx="551138" cy="411221"/>
          </a:xfrm>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281506493"/>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userDrawn="1">
  <p:cSld name="Title, 2 Content and Text">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51589" y="1937304"/>
            <a:ext cx="5667306" cy="3051903"/>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Content Placeholder 3"/>
          <p:cNvSpPr>
            <a:spLocks noGrp="1"/>
          </p:cNvSpPr>
          <p:nvPr>
            <p:ph sz="quarter" idx="2"/>
          </p:nvPr>
        </p:nvSpPr>
        <p:spPr>
          <a:xfrm>
            <a:off x="351589" y="5182593"/>
            <a:ext cx="5667306" cy="305391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5" name="Text Placeholder 4"/>
          <p:cNvSpPr>
            <a:spLocks noGrp="1"/>
          </p:cNvSpPr>
          <p:nvPr>
            <p:ph type="body" sz="half" idx="3"/>
          </p:nvPr>
        </p:nvSpPr>
        <p:spPr>
          <a:xfrm>
            <a:off x="6347556" y="1937302"/>
            <a:ext cx="5538014" cy="629933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8" name="Footer Placeholder 7"/>
          <p:cNvSpPr>
            <a:spLocks noGrp="1"/>
          </p:cNvSpPr>
          <p:nvPr>
            <p:ph type="ftr" sz="quarter" idx="1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8"/>
          <p:cNvSpPr>
            <a:spLocks noGrp="1"/>
          </p:cNvSpPr>
          <p:nvPr>
            <p:ph type="sldNum" sz="quarter" idx="1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253617908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AU" noProof="0" dirty="0"/>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37374729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pic>
        <p:nvPicPr>
          <p:cNvPr id="5" name="Picture 4" descr="NAB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35628" y="8599564"/>
            <a:ext cx="525788" cy="818205"/>
          </a:xfrm>
          <a:prstGeom prst="rect">
            <a:avLst/>
          </a:prstGeom>
        </p:spPr>
      </p:pic>
    </p:spTree>
    <p:extLst>
      <p:ext uri="{BB962C8B-B14F-4D97-AF65-F5344CB8AC3E}">
        <p14:creationId xmlns:p14="http://schemas.microsoft.com/office/powerpoint/2010/main" val="51893788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preserve="1" userDrawn="1">
  <p:cSld name="Title and 1 Chart">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351717" y="1894843"/>
            <a:ext cx="11519932" cy="353233"/>
          </a:xfrm>
          <a:noFill/>
          <a:ln w="9525">
            <a:noFill/>
            <a:miter lim="800000"/>
            <a:headEnd/>
            <a:tailEnd/>
          </a:ln>
          <a:effectLst/>
        </p:spPr>
        <p:txBody>
          <a:bodyPr wrap="square" lIns="0" tIns="0" rIns="0" bIns="0" anchor="b" anchorCtr="0">
            <a:noAutofit/>
          </a:bodyPr>
          <a:lstStyle>
            <a:lvl1pPr marL="0" indent="0" algn="l" defTabSz="1259240"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3" name="Text Placeholder 7"/>
          <p:cNvSpPr>
            <a:spLocks noGrp="1"/>
          </p:cNvSpPr>
          <p:nvPr>
            <p:ph type="body" sz="quarter" idx="14" hasCustomPrompt="1"/>
          </p:nvPr>
        </p:nvSpPr>
        <p:spPr>
          <a:xfrm>
            <a:off x="351717" y="2277481"/>
            <a:ext cx="11519932" cy="197490"/>
          </a:xfrm>
          <a:noFill/>
          <a:ln w="9525">
            <a:noFill/>
            <a:miter lim="800000"/>
            <a:headEnd/>
            <a:tailEnd/>
          </a:ln>
          <a:effectLst/>
        </p:spPr>
        <p:txBody>
          <a:bodyPr wrap="square" lIns="0" tIns="0" rIns="0" bIns="0" anchor="t" anchorCtr="0">
            <a:spAutoFit/>
          </a:bodyPr>
          <a:lstStyle>
            <a:lvl1pPr marL="0" indent="0" algn="l" defTabSz="1259240"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717" y="2697605"/>
            <a:ext cx="11519932" cy="553891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3" hasCustomPrompt="1"/>
          </p:nvPr>
        </p:nvSpPr>
        <p:spPr>
          <a:xfrm>
            <a:off x="351588" y="8516225"/>
            <a:ext cx="11127746" cy="342584"/>
          </a:xfrm>
          <a:noFill/>
          <a:ln w="9525">
            <a:noFill/>
            <a:miter lim="800000"/>
            <a:headEnd/>
            <a:tailEnd/>
          </a:ln>
          <a:effectLst/>
        </p:spPr>
        <p:txBody>
          <a:bodyPr wrap="square" lIns="0" tIns="62955" rIns="0" bIns="62955" anchor="ctr" anchorCtr="0">
            <a:spAutoFit/>
          </a:bodyPr>
          <a:lstStyle>
            <a:lvl1pPr marL="0" marR="0" indent="0" algn="l" defTabSz="1259240"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9240"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smtClean="0">
                <a:latin typeface="Corpid C1 Regular" pitchFamily="34" charset="0"/>
              </a:rPr>
              <a:t>Source: Data Sources Corpid Regular 9pt</a:t>
            </a:r>
          </a:p>
        </p:txBody>
      </p:sp>
      <p:sp>
        <p:nvSpPr>
          <p:cNvPr id="7" name="Slide Number Placeholder 6"/>
          <p:cNvSpPr>
            <a:spLocks noGrp="1"/>
          </p:cNvSpPr>
          <p:nvPr>
            <p:ph type="sldNum" sz="quarter" idx="16"/>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4" name="Title 3"/>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3219986103"/>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with illustration">
    <p:spTree>
      <p:nvGrpSpPr>
        <p:cNvPr id="1" name=""/>
        <p:cNvGrpSpPr/>
        <p:nvPr/>
      </p:nvGrpSpPr>
      <p:grpSpPr>
        <a:xfrm>
          <a:off x="0" y="0"/>
          <a:ext cx="0" cy="0"/>
          <a:chOff x="0" y="0"/>
          <a:chExt cx="0" cy="0"/>
        </a:xfrm>
      </p:grpSpPr>
      <p:sp>
        <p:nvSpPr>
          <p:cNvPr id="14" name="Freeform 47" descr="Tablet illustration"/>
          <p:cNvSpPr>
            <a:spLocks noChangeArrowheads="1"/>
          </p:cNvSpPr>
          <p:nvPr userDrawn="1"/>
        </p:nvSpPr>
        <p:spPr bwMode="auto">
          <a:xfrm>
            <a:off x="353529" y="1600379"/>
            <a:ext cx="4677301" cy="6652884"/>
          </a:xfrm>
          <a:custGeom>
            <a:avLst/>
            <a:gdLst>
              <a:gd name="T0" fmla="*/ 2147483647 w 467"/>
              <a:gd name="T1" fmla="*/ 2147483647 h 545"/>
              <a:gd name="T2" fmla="*/ 2147483647 w 467"/>
              <a:gd name="T3" fmla="*/ 2147483647 h 545"/>
              <a:gd name="T4" fmla="*/ 2147483647 w 467"/>
              <a:gd name="T5" fmla="*/ 2147483647 h 545"/>
              <a:gd name="T6" fmla="*/ 0 w 467"/>
              <a:gd name="T7" fmla="*/ 2147483647 h 545"/>
              <a:gd name="T8" fmla="*/ 0 w 467"/>
              <a:gd name="T9" fmla="*/ 2147483647 h 545"/>
              <a:gd name="T10" fmla="*/ 2147483647 w 467"/>
              <a:gd name="T11" fmla="*/ 0 h 545"/>
              <a:gd name="T12" fmla="*/ 2147483647 w 467"/>
              <a:gd name="T13" fmla="*/ 0 h 545"/>
              <a:gd name="T14" fmla="*/ 2147483647 w 467"/>
              <a:gd name="T15" fmla="*/ 2147483647 h 545"/>
              <a:gd name="T16" fmla="*/ 2147483647 w 467"/>
              <a:gd name="T17" fmla="*/ 2147483647 h 545"/>
              <a:gd name="T18" fmla="*/ 2147483647 w 467"/>
              <a:gd name="T19" fmla="*/ 2147483647 h 545"/>
              <a:gd name="T20" fmla="*/ 2147483647 w 467"/>
              <a:gd name="T21" fmla="*/ 2147483647 h 545"/>
              <a:gd name="T22" fmla="*/ 2147483647 w 467"/>
              <a:gd name="T23" fmla="*/ 2147483647 h 545"/>
              <a:gd name="T24" fmla="*/ 2147483647 w 467"/>
              <a:gd name="T25" fmla="*/ 2147483647 h 545"/>
              <a:gd name="T26" fmla="*/ 2147483647 w 467"/>
              <a:gd name="T27" fmla="*/ 2147483647 h 545"/>
              <a:gd name="T28" fmla="*/ 2147483647 w 467"/>
              <a:gd name="T29" fmla="*/ 2147483647 h 545"/>
              <a:gd name="T30" fmla="*/ 2147483647 w 467"/>
              <a:gd name="T31" fmla="*/ 2147483647 h 545"/>
              <a:gd name="T32" fmla="*/ 2147483647 w 467"/>
              <a:gd name="T33" fmla="*/ 2147483647 h 545"/>
              <a:gd name="T34" fmla="*/ 2147483647 w 467"/>
              <a:gd name="T35" fmla="*/ 2147483647 h 545"/>
              <a:gd name="T36" fmla="*/ 2147483647 w 467"/>
              <a:gd name="T37" fmla="*/ 2147483647 h 545"/>
              <a:gd name="T38" fmla="*/ 2147483647 w 467"/>
              <a:gd name="T39" fmla="*/ 2147483647 h 545"/>
              <a:gd name="T40" fmla="*/ 2147483647 w 467"/>
              <a:gd name="T41" fmla="*/ 2147483647 h 545"/>
              <a:gd name="T42" fmla="*/ 2147483647 w 467"/>
              <a:gd name="T43" fmla="*/ 2147483647 h 5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connsiteX0" fmla="*/ 9379 w 9979"/>
              <a:gd name="connsiteY0" fmla="*/ 9982 h 9982"/>
              <a:gd name="connsiteX1" fmla="*/ 9379 w 9979"/>
              <a:gd name="connsiteY1" fmla="*/ 9982 h 9982"/>
              <a:gd name="connsiteX2" fmla="*/ 600 w 9979"/>
              <a:gd name="connsiteY2" fmla="*/ 9982 h 9982"/>
              <a:gd name="connsiteX3" fmla="*/ 0 w 9979"/>
              <a:gd name="connsiteY3" fmla="*/ 9450 h 9982"/>
              <a:gd name="connsiteX4" fmla="*/ 0 w 9979"/>
              <a:gd name="connsiteY4" fmla="*/ 514 h 9982"/>
              <a:gd name="connsiteX5" fmla="*/ 600 w 9979"/>
              <a:gd name="connsiteY5" fmla="*/ 0 h 9982"/>
              <a:gd name="connsiteX6" fmla="*/ 9379 w 9979"/>
              <a:gd name="connsiteY6" fmla="*/ 0 h 9982"/>
              <a:gd name="connsiteX7" fmla="*/ 9979 w 9979"/>
              <a:gd name="connsiteY7" fmla="*/ 514 h 9982"/>
              <a:gd name="connsiteX8" fmla="*/ 9979 w 9979"/>
              <a:gd name="connsiteY8" fmla="*/ 9450 h 9982"/>
              <a:gd name="connsiteX9" fmla="*/ 9379 w 9979"/>
              <a:gd name="connsiteY9" fmla="*/ 9982 h 9982"/>
              <a:gd name="connsiteX10" fmla="*/ 4989 w 9979"/>
              <a:gd name="connsiteY10" fmla="*/ 9578 h 9982"/>
              <a:gd name="connsiteX11" fmla="*/ 4989 w 9979"/>
              <a:gd name="connsiteY11" fmla="*/ 9578 h 9982"/>
              <a:gd name="connsiteX12" fmla="*/ 5439 w 9979"/>
              <a:gd name="connsiteY12" fmla="*/ 9321 h 9982"/>
              <a:gd name="connsiteX13" fmla="*/ 4989 w 9979"/>
              <a:gd name="connsiteY13" fmla="*/ 8936 h 9982"/>
              <a:gd name="connsiteX14" fmla="*/ 4540 w 9979"/>
              <a:gd name="connsiteY14" fmla="*/ 9321 h 9982"/>
              <a:gd name="connsiteX15" fmla="*/ 4989 w 9979"/>
              <a:gd name="connsiteY15" fmla="*/ 9578 h 9982"/>
              <a:gd name="connsiteX16" fmla="*/ 8779 w 9979"/>
              <a:gd name="connsiteY16" fmla="*/ 1028 h 9982"/>
              <a:gd name="connsiteX17" fmla="*/ 8779 w 9979"/>
              <a:gd name="connsiteY17" fmla="*/ 1028 h 9982"/>
              <a:gd name="connsiteX18" fmla="*/ 718 w 9979"/>
              <a:gd name="connsiteY18" fmla="*/ 1047 h 9982"/>
              <a:gd name="connsiteX19" fmla="*/ 1199 w 9979"/>
              <a:gd name="connsiteY19" fmla="*/ 8550 h 9982"/>
              <a:gd name="connsiteX20" fmla="*/ 8779 w 9979"/>
              <a:gd name="connsiteY20" fmla="*/ 8550 h 9982"/>
              <a:gd name="connsiteX21" fmla="*/ 8779 w 9979"/>
              <a:gd name="connsiteY21" fmla="*/ 1028 h 9982"/>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1202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693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9065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9225 w 10000"/>
              <a:gd name="connsiteY20" fmla="*/ 8565 h 10000"/>
              <a:gd name="connsiteX21" fmla="*/ 9065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065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331 w 10000"/>
              <a:gd name="connsiteY17" fmla="*/ 1081 h 10000"/>
              <a:gd name="connsiteX18" fmla="*/ 720 w 10000"/>
              <a:gd name="connsiteY18" fmla="*/ 1049 h 10000"/>
              <a:gd name="connsiteX19" fmla="*/ 720 w 10000"/>
              <a:gd name="connsiteY19" fmla="*/ 8565 h 10000"/>
              <a:gd name="connsiteX20" fmla="*/ 9225 w 10000"/>
              <a:gd name="connsiteY20" fmla="*/ 8565 h 10000"/>
              <a:gd name="connsiteX21" fmla="*/ 9331 w 10000"/>
              <a:gd name="connsiteY21" fmla="*/ 108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331 w 10000"/>
              <a:gd name="connsiteY17" fmla="*/ 1081 h 10000"/>
              <a:gd name="connsiteX18" fmla="*/ 720 w 10000"/>
              <a:gd name="connsiteY18" fmla="*/ 1049 h 10000"/>
              <a:gd name="connsiteX19" fmla="*/ 720 w 10000"/>
              <a:gd name="connsiteY19" fmla="*/ 8565 h 10000"/>
              <a:gd name="connsiteX20" fmla="*/ 9225 w 10000"/>
              <a:gd name="connsiteY20" fmla="*/ 8565 h 10000"/>
              <a:gd name="connsiteX21" fmla="*/ 9331 w 10000"/>
              <a:gd name="connsiteY21" fmla="*/ 108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184 w 10000"/>
              <a:gd name="connsiteY17" fmla="*/ 1071 h 10000"/>
              <a:gd name="connsiteX18" fmla="*/ 720 w 10000"/>
              <a:gd name="connsiteY18" fmla="*/ 1049 h 10000"/>
              <a:gd name="connsiteX19" fmla="*/ 720 w 10000"/>
              <a:gd name="connsiteY19" fmla="*/ 8565 h 10000"/>
              <a:gd name="connsiteX20" fmla="*/ 9225 w 10000"/>
              <a:gd name="connsiteY20" fmla="*/ 8565 h 10000"/>
              <a:gd name="connsiteX21" fmla="*/ 9184 w 10000"/>
              <a:gd name="connsiteY21" fmla="*/ 107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3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3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61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6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227 w 10000"/>
              <a:gd name="connsiteY13" fmla="*/ 9559 h 10000"/>
              <a:gd name="connsiteX14" fmla="*/ 5450 w 10000"/>
              <a:gd name="connsiteY14" fmla="*/ 9276 h 10000"/>
              <a:gd name="connsiteX15" fmla="*/ 4999 w 10000"/>
              <a:gd name="connsiteY15" fmla="*/ 8952 h 10000"/>
              <a:gd name="connsiteX16" fmla="*/ 4565 w 10000"/>
              <a:gd name="connsiteY16" fmla="*/ 9266 h 10000"/>
              <a:gd name="connsiteX17" fmla="*/ 4999 w 10000"/>
              <a:gd name="connsiteY17" fmla="*/ 9595 h 10000"/>
              <a:gd name="connsiteX18" fmla="*/ 9243 w 10000"/>
              <a:gd name="connsiteY18" fmla="*/ 1040 h 10000"/>
              <a:gd name="connsiteX19" fmla="*/ 720 w 10000"/>
              <a:gd name="connsiteY19" fmla="*/ 1049 h 10000"/>
              <a:gd name="connsiteX20" fmla="*/ 720 w 10000"/>
              <a:gd name="connsiteY20" fmla="*/ 8565 h 10000"/>
              <a:gd name="connsiteX21" fmla="*/ 9225 w 10000"/>
              <a:gd name="connsiteY21" fmla="*/ 8565 h 10000"/>
              <a:gd name="connsiteX22" fmla="*/ 9243 w 10000"/>
              <a:gd name="connsiteY22"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58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58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58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11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450 w 10000"/>
              <a:gd name="connsiteY12" fmla="*/ 9276 h 10000"/>
              <a:gd name="connsiteX13" fmla="*/ 4999 w 10000"/>
              <a:gd name="connsiteY13" fmla="*/ 8911 h 10000"/>
              <a:gd name="connsiteX14" fmla="*/ 4565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565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00" h="10000">
                <a:moveTo>
                  <a:pt x="9399" y="10000"/>
                </a:moveTo>
                <a:cubicBezTo>
                  <a:pt x="9332" y="7330"/>
                  <a:pt x="9603" y="4628"/>
                  <a:pt x="9536" y="1958"/>
                </a:cubicBezTo>
                <a:cubicBezTo>
                  <a:pt x="9603" y="4628"/>
                  <a:pt x="9332" y="7330"/>
                  <a:pt x="9399" y="10000"/>
                </a:cubicBezTo>
                <a:lnTo>
                  <a:pt x="601" y="10000"/>
                </a:lnTo>
                <a:cubicBezTo>
                  <a:pt x="150" y="10000"/>
                  <a:pt x="0" y="9743"/>
                  <a:pt x="0" y="9467"/>
                </a:cubicBezTo>
                <a:lnTo>
                  <a:pt x="0" y="515"/>
                </a:lnTo>
                <a:cubicBezTo>
                  <a:pt x="0" y="128"/>
                  <a:pt x="150" y="0"/>
                  <a:pt x="601" y="0"/>
                </a:cubicBezTo>
                <a:lnTo>
                  <a:pt x="9399" y="0"/>
                </a:lnTo>
                <a:cubicBezTo>
                  <a:pt x="9850" y="0"/>
                  <a:pt x="10000" y="128"/>
                  <a:pt x="10000" y="515"/>
                </a:cubicBezTo>
                <a:lnTo>
                  <a:pt x="10000" y="9467"/>
                </a:lnTo>
                <a:cubicBezTo>
                  <a:pt x="10000" y="9743"/>
                  <a:pt x="9850" y="10000"/>
                  <a:pt x="9399" y="10000"/>
                </a:cubicBezTo>
                <a:close/>
                <a:moveTo>
                  <a:pt x="4999" y="9657"/>
                </a:moveTo>
                <a:cubicBezTo>
                  <a:pt x="5252" y="9649"/>
                  <a:pt x="5505" y="9534"/>
                  <a:pt x="5505" y="9276"/>
                </a:cubicBezTo>
                <a:cubicBezTo>
                  <a:pt x="5505" y="9018"/>
                  <a:pt x="5183" y="8913"/>
                  <a:pt x="4999" y="8911"/>
                </a:cubicBezTo>
                <a:cubicBezTo>
                  <a:pt x="4815" y="8909"/>
                  <a:pt x="4496" y="9018"/>
                  <a:pt x="4482" y="9266"/>
                </a:cubicBezTo>
                <a:cubicBezTo>
                  <a:pt x="4468" y="9514"/>
                  <a:pt x="4746" y="9665"/>
                  <a:pt x="4999" y="9657"/>
                </a:cubicBezTo>
                <a:close/>
                <a:moveTo>
                  <a:pt x="9243" y="1040"/>
                </a:moveTo>
                <a:lnTo>
                  <a:pt x="720" y="1049"/>
                </a:lnTo>
                <a:cubicBezTo>
                  <a:pt x="711" y="3554"/>
                  <a:pt x="729" y="6060"/>
                  <a:pt x="720" y="8565"/>
                </a:cubicBezTo>
                <a:lnTo>
                  <a:pt x="9225" y="8565"/>
                </a:lnTo>
                <a:cubicBezTo>
                  <a:pt x="9202" y="8375"/>
                  <a:pt x="9261" y="1199"/>
                  <a:pt x="9243" y="1040"/>
                </a:cubicBezTo>
                <a:close/>
              </a:path>
            </a:pathLst>
          </a:custGeom>
          <a:solidFill>
            <a:schemeClr val="accent3"/>
          </a:solidFill>
          <a:ln>
            <a:noFill/>
          </a:ln>
        </p:spPr>
        <p:txBody>
          <a:bodyPr wrap="none" lIns="110401" tIns="55202" rIns="110401" bIns="55202" anchor="ctr"/>
          <a:lstStyle/>
          <a:p>
            <a:pPr algn="ctr" defTabSz="1259542" fontAlgn="base">
              <a:spcBef>
                <a:spcPct val="0"/>
              </a:spcBef>
              <a:spcAft>
                <a:spcPct val="0"/>
              </a:spcAft>
            </a:pPr>
            <a:endParaRPr lang="en-AU" sz="2000" dirty="0">
              <a:solidFill>
                <a:srgbClr val="000000"/>
              </a:solidFill>
            </a:endParaRPr>
          </a:p>
        </p:txBody>
      </p:sp>
      <p:sp>
        <p:nvSpPr>
          <p:cNvPr id="8" name="Text Placeholder 7"/>
          <p:cNvSpPr>
            <a:spLocks noGrp="1"/>
          </p:cNvSpPr>
          <p:nvPr>
            <p:ph type="body" sz="quarter" idx="11" hasCustomPrompt="1"/>
          </p:nvPr>
        </p:nvSpPr>
        <p:spPr>
          <a:xfrm>
            <a:off x="860410" y="2514727"/>
            <a:ext cx="3663278" cy="261526"/>
          </a:xfrm>
          <a:noFill/>
          <a:ln w="9525">
            <a:noFill/>
            <a:miter lim="800000"/>
            <a:headEnd/>
            <a:tailEnd/>
          </a:ln>
          <a:effectLst/>
        </p:spPr>
        <p:txBody>
          <a:bodyPr wrap="square" lIns="0" tIns="0" rIns="0" bIns="0" anchor="t" anchorCtr="0">
            <a:noAutofit/>
          </a:bodyPr>
          <a:lstStyle>
            <a:lvl1pPr marL="0" indent="0" algn="l" defTabSz="1259240"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3" name="Text Placeholder 7"/>
          <p:cNvSpPr>
            <a:spLocks noGrp="1"/>
          </p:cNvSpPr>
          <p:nvPr>
            <p:ph type="body" sz="quarter" idx="14" hasCustomPrompt="1"/>
          </p:nvPr>
        </p:nvSpPr>
        <p:spPr>
          <a:xfrm>
            <a:off x="860410" y="2821852"/>
            <a:ext cx="3663278" cy="197490"/>
          </a:xfrm>
          <a:noFill/>
          <a:ln w="9525">
            <a:noFill/>
            <a:miter lim="800000"/>
            <a:headEnd/>
            <a:tailEnd/>
          </a:ln>
          <a:effectLst/>
        </p:spPr>
        <p:txBody>
          <a:bodyPr wrap="square" lIns="0" tIns="0" rIns="0" bIns="0" anchor="t" anchorCtr="0">
            <a:spAutoFit/>
          </a:bodyPr>
          <a:lstStyle>
            <a:lvl1pPr marL="0" indent="0" algn="l" defTabSz="1259240"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860410" y="3117285"/>
            <a:ext cx="3663278" cy="4089070"/>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6337913" y="2322189"/>
            <a:ext cx="5538014" cy="591432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3" hasCustomPrompt="1"/>
          </p:nvPr>
        </p:nvSpPr>
        <p:spPr>
          <a:xfrm>
            <a:off x="351588" y="8516225"/>
            <a:ext cx="11127746" cy="342584"/>
          </a:xfrm>
          <a:noFill/>
          <a:ln w="9525">
            <a:noFill/>
            <a:miter lim="800000"/>
            <a:headEnd/>
            <a:tailEnd/>
          </a:ln>
          <a:effectLst/>
        </p:spPr>
        <p:txBody>
          <a:bodyPr wrap="square" lIns="0" tIns="62955" rIns="0" bIns="62955" anchor="ctr" anchorCtr="0">
            <a:spAutoFit/>
          </a:bodyPr>
          <a:lstStyle>
            <a:lvl1pPr marL="0" marR="0" indent="0" algn="l" defTabSz="1259240"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9240"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smtClean="0">
                <a:latin typeface="Corpid C1 Regular" pitchFamily="34" charset="0"/>
              </a:rPr>
              <a:t>Source: Data Sources Corpid Regular 9pt</a:t>
            </a:r>
          </a:p>
        </p:txBody>
      </p:sp>
      <p:sp>
        <p:nvSpPr>
          <p:cNvPr id="7" name="Slide Number Placeholder 6"/>
          <p:cNvSpPr>
            <a:spLocks noGrp="1"/>
          </p:cNvSpPr>
          <p:nvPr>
            <p:ph type="sldNum" sz="quarter" idx="16"/>
          </p:nvPr>
        </p:nvSpPr>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2585801577"/>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351589" y="1894843"/>
            <a:ext cx="5667306" cy="353233"/>
          </a:xfrm>
          <a:noFill/>
          <a:ln w="9525">
            <a:noFill/>
            <a:miter lim="800000"/>
            <a:headEnd/>
            <a:tailEnd/>
          </a:ln>
          <a:effectLst/>
        </p:spPr>
        <p:txBody>
          <a:bodyPr wrap="square" lIns="0" tIns="0" rIns="0" bIns="0" anchor="b" anchorCtr="0">
            <a:noAutofit/>
          </a:bodyPr>
          <a:lstStyle>
            <a:lvl1pPr marL="0" indent="0" algn="l" defTabSz="1259240"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3" name="Text Placeholder 7"/>
          <p:cNvSpPr>
            <a:spLocks noGrp="1"/>
          </p:cNvSpPr>
          <p:nvPr>
            <p:ph type="body" sz="quarter" idx="14" hasCustomPrompt="1"/>
          </p:nvPr>
        </p:nvSpPr>
        <p:spPr>
          <a:xfrm>
            <a:off x="351589" y="2276475"/>
            <a:ext cx="5667306" cy="197490"/>
          </a:xfrm>
          <a:noFill/>
          <a:ln w="9525">
            <a:noFill/>
            <a:miter lim="800000"/>
            <a:headEnd/>
            <a:tailEnd/>
          </a:ln>
          <a:effectLst/>
        </p:spPr>
        <p:txBody>
          <a:bodyPr wrap="square" lIns="0" tIns="0" rIns="0" bIns="0" anchor="t" anchorCtr="0">
            <a:spAutoFit/>
          </a:bodyPr>
          <a:lstStyle>
            <a:lvl1pPr marL="0" indent="0" algn="l" defTabSz="1259240"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89" y="2697605"/>
            <a:ext cx="5667306" cy="553891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6347556" y="2322189"/>
            <a:ext cx="5538014" cy="591432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3" hasCustomPrompt="1"/>
          </p:nvPr>
        </p:nvSpPr>
        <p:spPr>
          <a:xfrm>
            <a:off x="351588" y="8516225"/>
            <a:ext cx="11127746" cy="342584"/>
          </a:xfrm>
          <a:noFill/>
          <a:ln w="9525">
            <a:noFill/>
            <a:miter lim="800000"/>
            <a:headEnd/>
            <a:tailEnd/>
          </a:ln>
          <a:effectLst/>
        </p:spPr>
        <p:txBody>
          <a:bodyPr wrap="square" lIns="0" tIns="62955" rIns="0" bIns="62955" anchor="ctr" anchorCtr="0">
            <a:spAutoFit/>
          </a:bodyPr>
          <a:lstStyle>
            <a:lvl1pPr marL="0" marR="0" indent="0" algn="l" defTabSz="1259240"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9240"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smtClean="0">
                <a:latin typeface="Corpid C1 Regular" pitchFamily="34" charset="0"/>
              </a:rPr>
              <a:t>Source: Data Sources Corpid Regular 9pt</a:t>
            </a:r>
          </a:p>
        </p:txBody>
      </p:sp>
      <p:sp>
        <p:nvSpPr>
          <p:cNvPr id="7" name="Slide Number Placeholder 6"/>
          <p:cNvSpPr>
            <a:spLocks noGrp="1"/>
          </p:cNvSpPr>
          <p:nvPr>
            <p:ph type="sldNum" sz="quarter" idx="16"/>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84473375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13" name="Text Placeholder 7"/>
          <p:cNvSpPr>
            <a:spLocks noGrp="1"/>
          </p:cNvSpPr>
          <p:nvPr>
            <p:ph type="body" sz="quarter" idx="11" hasCustomPrompt="1"/>
          </p:nvPr>
        </p:nvSpPr>
        <p:spPr>
          <a:xfrm>
            <a:off x="351589" y="1894843"/>
            <a:ext cx="5667306" cy="353233"/>
          </a:xfrm>
          <a:noFill/>
          <a:ln w="9525">
            <a:noFill/>
            <a:miter lim="800000"/>
            <a:headEnd/>
            <a:tailEnd/>
          </a:ln>
          <a:effectLst/>
        </p:spPr>
        <p:txBody>
          <a:bodyPr wrap="square" lIns="0" tIns="0" rIns="0" bIns="0" anchor="b" anchorCtr="0">
            <a:noAutofit/>
          </a:bodyPr>
          <a:lstStyle>
            <a:lvl1pPr marL="0" indent="0" algn="l" defTabSz="1259240"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4" name="Text Placeholder 7"/>
          <p:cNvSpPr>
            <a:spLocks noGrp="1"/>
          </p:cNvSpPr>
          <p:nvPr>
            <p:ph type="body" sz="quarter" idx="14" hasCustomPrompt="1"/>
          </p:nvPr>
        </p:nvSpPr>
        <p:spPr>
          <a:xfrm>
            <a:off x="351589" y="2276475"/>
            <a:ext cx="5667306" cy="197490"/>
          </a:xfrm>
          <a:noFill/>
          <a:ln w="9525">
            <a:noFill/>
            <a:miter lim="800000"/>
            <a:headEnd/>
            <a:tailEnd/>
          </a:ln>
          <a:effectLst/>
        </p:spPr>
        <p:txBody>
          <a:bodyPr wrap="square" lIns="0" tIns="0" rIns="0" bIns="0" anchor="t" anchorCtr="0">
            <a:spAutoFit/>
          </a:bodyPr>
          <a:lstStyle>
            <a:lvl1pPr marL="0" indent="0" algn="l" defTabSz="1259240"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89" y="2514728"/>
            <a:ext cx="5667306" cy="2454096"/>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5" name="Text Placeholder 7"/>
          <p:cNvSpPr>
            <a:spLocks noGrp="1"/>
          </p:cNvSpPr>
          <p:nvPr>
            <p:ph type="body" sz="quarter" idx="18" hasCustomPrompt="1"/>
          </p:nvPr>
        </p:nvSpPr>
        <p:spPr>
          <a:xfrm>
            <a:off x="351589" y="5155792"/>
            <a:ext cx="5667306" cy="353233"/>
          </a:xfrm>
          <a:noFill/>
          <a:ln w="9525">
            <a:noFill/>
            <a:miter lim="800000"/>
            <a:headEnd/>
            <a:tailEnd/>
          </a:ln>
          <a:effectLst/>
        </p:spPr>
        <p:txBody>
          <a:bodyPr wrap="square" lIns="0" tIns="0" rIns="0" bIns="0" anchor="b" anchorCtr="0">
            <a:noAutofit/>
          </a:bodyPr>
          <a:lstStyle>
            <a:lvl1pPr marL="0" indent="0" algn="l" defTabSz="1259240"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6" name="Text Placeholder 7"/>
          <p:cNvSpPr>
            <a:spLocks noGrp="1"/>
          </p:cNvSpPr>
          <p:nvPr>
            <p:ph type="body" sz="quarter" idx="19" hasCustomPrompt="1"/>
          </p:nvPr>
        </p:nvSpPr>
        <p:spPr>
          <a:xfrm>
            <a:off x="351589" y="5537420"/>
            <a:ext cx="5667306" cy="197490"/>
          </a:xfrm>
          <a:noFill/>
          <a:ln w="9525">
            <a:noFill/>
            <a:miter lim="800000"/>
            <a:headEnd/>
            <a:tailEnd/>
          </a:ln>
          <a:effectLst/>
        </p:spPr>
        <p:txBody>
          <a:bodyPr wrap="square" lIns="0" tIns="0" rIns="0" bIns="0" anchor="t" anchorCtr="0">
            <a:spAutoFit/>
          </a:bodyPr>
          <a:lstStyle>
            <a:lvl1pPr marL="0" indent="0" algn="l" defTabSz="1259240"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7" name="Content Placeholder 2"/>
          <p:cNvSpPr>
            <a:spLocks noGrp="1"/>
          </p:cNvSpPr>
          <p:nvPr>
            <p:ph sz="half" idx="12"/>
          </p:nvPr>
        </p:nvSpPr>
        <p:spPr>
          <a:xfrm>
            <a:off x="351589" y="5782416"/>
            <a:ext cx="5667306" cy="2454096"/>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6347556" y="2322189"/>
            <a:ext cx="5538014" cy="5914322"/>
          </a:xfrm>
        </p:spPr>
        <p:txBody>
          <a:bodyPr lIns="0" rIns="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5" hasCustomPrompt="1"/>
          </p:nvPr>
        </p:nvSpPr>
        <p:spPr>
          <a:xfrm>
            <a:off x="351588" y="8516225"/>
            <a:ext cx="11127746" cy="342584"/>
          </a:xfrm>
          <a:noFill/>
          <a:ln w="9525">
            <a:noFill/>
            <a:miter lim="800000"/>
            <a:headEnd/>
            <a:tailEnd/>
          </a:ln>
          <a:effectLst/>
        </p:spPr>
        <p:txBody>
          <a:bodyPr wrap="square" lIns="0" tIns="62955" rIns="0" bIns="62955" anchor="ctr" anchorCtr="0">
            <a:spAutoFit/>
          </a:bodyPr>
          <a:lstStyle>
            <a:lvl1pPr marL="0" marR="0" indent="0" algn="l" defTabSz="1259240"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9240"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smtClean="0">
                <a:latin typeface="Corpid C1 Regular" pitchFamily="34" charset="0"/>
              </a:rPr>
              <a:t>Source: Data Sources Corpid Regular 9pt</a:t>
            </a:r>
          </a:p>
        </p:txBody>
      </p:sp>
      <p:sp>
        <p:nvSpPr>
          <p:cNvPr id="12" name="Slide Number Placeholder 11"/>
          <p:cNvSpPr>
            <a:spLocks noGrp="1"/>
          </p:cNvSpPr>
          <p:nvPr>
            <p:ph type="sldNum" sz="quarter" idx="17"/>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6"/>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1677978421"/>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17" name="Text Placeholder 7"/>
          <p:cNvSpPr>
            <a:spLocks noGrp="1"/>
          </p:cNvSpPr>
          <p:nvPr>
            <p:ph type="body" sz="quarter" idx="11" hasCustomPrompt="1"/>
          </p:nvPr>
        </p:nvSpPr>
        <p:spPr>
          <a:xfrm>
            <a:off x="351588" y="1894843"/>
            <a:ext cx="3714995" cy="353233"/>
          </a:xfrm>
          <a:noFill/>
          <a:ln w="9525">
            <a:noFill/>
            <a:miter lim="800000"/>
            <a:headEnd/>
            <a:tailEnd/>
          </a:ln>
          <a:effectLst/>
        </p:spPr>
        <p:txBody>
          <a:bodyPr wrap="square" lIns="0" tIns="0" rIns="0" bIns="0" anchor="b" anchorCtr="0">
            <a:noAutofit/>
          </a:bodyPr>
          <a:lstStyle>
            <a:lvl1pPr marL="0" indent="0" algn="l" defTabSz="1259240"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8" name="Text Placeholder 7"/>
          <p:cNvSpPr>
            <a:spLocks noGrp="1"/>
          </p:cNvSpPr>
          <p:nvPr>
            <p:ph type="body" sz="quarter" idx="22" hasCustomPrompt="1"/>
          </p:nvPr>
        </p:nvSpPr>
        <p:spPr>
          <a:xfrm>
            <a:off x="351588" y="2276475"/>
            <a:ext cx="3714995" cy="197490"/>
          </a:xfrm>
          <a:noFill/>
          <a:ln w="9525">
            <a:noFill/>
            <a:miter lim="800000"/>
            <a:headEnd/>
            <a:tailEnd/>
          </a:ln>
          <a:effectLst/>
        </p:spPr>
        <p:txBody>
          <a:bodyPr wrap="square" lIns="0" tIns="0" rIns="0" bIns="0" anchor="t" anchorCtr="0">
            <a:spAutoFit/>
          </a:bodyPr>
          <a:lstStyle>
            <a:lvl1pPr marL="0" indent="0" algn="l" defTabSz="1259240"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90" y="2514179"/>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3" name="Text Placeholder 7"/>
          <p:cNvSpPr>
            <a:spLocks noGrp="1"/>
          </p:cNvSpPr>
          <p:nvPr>
            <p:ph type="body" sz="quarter" idx="26" hasCustomPrompt="1"/>
          </p:nvPr>
        </p:nvSpPr>
        <p:spPr>
          <a:xfrm>
            <a:off x="4285572" y="1894843"/>
            <a:ext cx="3714995" cy="353233"/>
          </a:xfrm>
          <a:noFill/>
          <a:ln w="9525">
            <a:noFill/>
            <a:miter lim="800000"/>
            <a:headEnd/>
            <a:tailEnd/>
          </a:ln>
          <a:effectLst/>
        </p:spPr>
        <p:txBody>
          <a:bodyPr wrap="square" lIns="0" tIns="0" rIns="0" bIns="0" anchor="b" anchorCtr="0">
            <a:noAutofit/>
          </a:bodyPr>
          <a:lstStyle>
            <a:lvl1pPr marL="0" indent="0" algn="l" defTabSz="1259240"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24" name="Text Placeholder 7"/>
          <p:cNvSpPr>
            <a:spLocks noGrp="1"/>
          </p:cNvSpPr>
          <p:nvPr>
            <p:ph type="body" sz="quarter" idx="27" hasCustomPrompt="1"/>
          </p:nvPr>
        </p:nvSpPr>
        <p:spPr>
          <a:xfrm>
            <a:off x="4285572" y="2276475"/>
            <a:ext cx="3714995" cy="197490"/>
          </a:xfrm>
          <a:noFill/>
          <a:ln w="9525">
            <a:noFill/>
            <a:miter lim="800000"/>
            <a:headEnd/>
            <a:tailEnd/>
          </a:ln>
          <a:effectLst/>
        </p:spPr>
        <p:txBody>
          <a:bodyPr wrap="square" lIns="0" tIns="0" rIns="0" bIns="0" anchor="t" anchorCtr="0">
            <a:spAutoFit/>
          </a:bodyPr>
          <a:lstStyle>
            <a:lvl1pPr marL="0" indent="0" algn="l" defTabSz="1259240"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21" name="Content Placeholder 2"/>
          <p:cNvSpPr>
            <a:spLocks noGrp="1"/>
          </p:cNvSpPr>
          <p:nvPr>
            <p:ph sz="half" idx="24"/>
          </p:nvPr>
        </p:nvSpPr>
        <p:spPr>
          <a:xfrm>
            <a:off x="4285574" y="2514179"/>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9" name="Text Placeholder 7"/>
          <p:cNvSpPr>
            <a:spLocks noGrp="1"/>
          </p:cNvSpPr>
          <p:nvPr>
            <p:ph type="body" sz="quarter" idx="18" hasCustomPrompt="1"/>
          </p:nvPr>
        </p:nvSpPr>
        <p:spPr>
          <a:xfrm>
            <a:off x="351588" y="5155792"/>
            <a:ext cx="3714995" cy="353233"/>
          </a:xfrm>
          <a:noFill/>
          <a:ln w="9525">
            <a:noFill/>
            <a:miter lim="800000"/>
            <a:headEnd/>
            <a:tailEnd/>
          </a:ln>
          <a:effectLst/>
        </p:spPr>
        <p:txBody>
          <a:bodyPr wrap="square" lIns="0" tIns="0" rIns="0" bIns="0" anchor="b" anchorCtr="0">
            <a:noAutofit/>
          </a:bodyPr>
          <a:lstStyle>
            <a:lvl1pPr marL="0" indent="0" algn="l" defTabSz="1259240"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20" name="Text Placeholder 7"/>
          <p:cNvSpPr>
            <a:spLocks noGrp="1"/>
          </p:cNvSpPr>
          <p:nvPr>
            <p:ph type="body" sz="quarter" idx="23" hasCustomPrompt="1"/>
          </p:nvPr>
        </p:nvSpPr>
        <p:spPr>
          <a:xfrm>
            <a:off x="351588" y="5537420"/>
            <a:ext cx="3714995" cy="197490"/>
          </a:xfrm>
          <a:noFill/>
          <a:ln w="9525">
            <a:noFill/>
            <a:miter lim="800000"/>
            <a:headEnd/>
            <a:tailEnd/>
          </a:ln>
          <a:effectLst/>
        </p:spPr>
        <p:txBody>
          <a:bodyPr wrap="square" lIns="0" tIns="0" rIns="0" bIns="0" anchor="t" anchorCtr="0">
            <a:spAutoFit/>
          </a:bodyPr>
          <a:lstStyle>
            <a:lvl1pPr marL="0" indent="0" algn="l" defTabSz="1259240"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7" name="Content Placeholder 2"/>
          <p:cNvSpPr>
            <a:spLocks noGrp="1"/>
          </p:cNvSpPr>
          <p:nvPr>
            <p:ph sz="half" idx="12"/>
          </p:nvPr>
        </p:nvSpPr>
        <p:spPr>
          <a:xfrm>
            <a:off x="351590" y="5782612"/>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5" name="Text Placeholder 7"/>
          <p:cNvSpPr>
            <a:spLocks noGrp="1"/>
          </p:cNvSpPr>
          <p:nvPr>
            <p:ph type="body" sz="quarter" idx="28" hasCustomPrompt="1"/>
          </p:nvPr>
        </p:nvSpPr>
        <p:spPr>
          <a:xfrm>
            <a:off x="4285572" y="5155792"/>
            <a:ext cx="3714995" cy="353233"/>
          </a:xfrm>
          <a:noFill/>
          <a:ln w="9525">
            <a:noFill/>
            <a:miter lim="800000"/>
            <a:headEnd/>
            <a:tailEnd/>
          </a:ln>
          <a:effectLst/>
        </p:spPr>
        <p:txBody>
          <a:bodyPr wrap="square" lIns="0" tIns="0" rIns="0" bIns="0" anchor="b" anchorCtr="0">
            <a:noAutofit/>
          </a:bodyPr>
          <a:lstStyle>
            <a:lvl1pPr marL="0" indent="0" algn="l" defTabSz="1259240"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26" name="Text Placeholder 7"/>
          <p:cNvSpPr>
            <a:spLocks noGrp="1"/>
          </p:cNvSpPr>
          <p:nvPr>
            <p:ph type="body" sz="quarter" idx="29" hasCustomPrompt="1"/>
          </p:nvPr>
        </p:nvSpPr>
        <p:spPr>
          <a:xfrm>
            <a:off x="4285572" y="5537420"/>
            <a:ext cx="3714995" cy="197490"/>
          </a:xfrm>
          <a:noFill/>
          <a:ln w="9525">
            <a:noFill/>
            <a:miter lim="800000"/>
            <a:headEnd/>
            <a:tailEnd/>
          </a:ln>
          <a:effectLst/>
        </p:spPr>
        <p:txBody>
          <a:bodyPr wrap="square" lIns="0" tIns="0" rIns="0" bIns="0" anchor="t" anchorCtr="0">
            <a:spAutoFit/>
          </a:bodyPr>
          <a:lstStyle>
            <a:lvl1pPr marL="0" indent="0" algn="l" defTabSz="1259240"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22" name="Content Placeholder 2"/>
          <p:cNvSpPr>
            <a:spLocks noGrp="1"/>
          </p:cNvSpPr>
          <p:nvPr>
            <p:ph sz="half" idx="25"/>
          </p:nvPr>
        </p:nvSpPr>
        <p:spPr>
          <a:xfrm>
            <a:off x="4285574" y="5782612"/>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8335034" y="2322189"/>
            <a:ext cx="3542605" cy="591432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5" name="Text Placeholder 7"/>
          <p:cNvSpPr>
            <a:spLocks noGrp="1"/>
          </p:cNvSpPr>
          <p:nvPr>
            <p:ph type="body" sz="quarter" idx="19" hasCustomPrompt="1"/>
          </p:nvPr>
        </p:nvSpPr>
        <p:spPr>
          <a:xfrm>
            <a:off x="351588" y="8516225"/>
            <a:ext cx="11127746" cy="342584"/>
          </a:xfrm>
          <a:noFill/>
          <a:ln w="9525">
            <a:noFill/>
            <a:miter lim="800000"/>
            <a:headEnd/>
            <a:tailEnd/>
          </a:ln>
          <a:effectLst/>
        </p:spPr>
        <p:txBody>
          <a:bodyPr wrap="square" lIns="0" tIns="62955" rIns="0" bIns="62955" anchor="ctr" anchorCtr="0">
            <a:spAutoFit/>
          </a:bodyPr>
          <a:lstStyle>
            <a:lvl1pPr marL="0" marR="0" indent="0" algn="l" defTabSz="1259240"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9240"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smtClean="0">
                <a:latin typeface="Corpid C1 Regular" pitchFamily="34" charset="0"/>
              </a:rPr>
              <a:t>Source: Data Sources Corpid Regular 9pt</a:t>
            </a:r>
          </a:p>
        </p:txBody>
      </p:sp>
      <p:sp>
        <p:nvSpPr>
          <p:cNvPr id="16" name="Slide Number Placeholder 15"/>
          <p:cNvSpPr>
            <a:spLocks noGrp="1"/>
          </p:cNvSpPr>
          <p:nvPr>
            <p:ph type="sldNum" sz="quarter" idx="2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2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1381033719"/>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Dashboard">
    <p:spTree>
      <p:nvGrpSpPr>
        <p:cNvPr id="1" name=""/>
        <p:cNvGrpSpPr/>
        <p:nvPr/>
      </p:nvGrpSpPr>
      <p:grpSpPr>
        <a:xfrm>
          <a:off x="0" y="0"/>
          <a:ext cx="0" cy="0"/>
          <a:chOff x="0" y="0"/>
          <a:chExt cx="0" cy="0"/>
        </a:xfrm>
      </p:grpSpPr>
      <p:sp>
        <p:nvSpPr>
          <p:cNvPr id="20" name="Text Placeholder 7"/>
          <p:cNvSpPr>
            <a:spLocks noGrp="1"/>
          </p:cNvSpPr>
          <p:nvPr>
            <p:ph type="body" sz="quarter" idx="31" hasCustomPrompt="1"/>
          </p:nvPr>
        </p:nvSpPr>
        <p:spPr>
          <a:xfrm>
            <a:off x="351589" y="975996"/>
            <a:ext cx="12097436" cy="218008"/>
          </a:xfrm>
          <a:noFill/>
          <a:ln w="9525">
            <a:noFill/>
            <a:miter lim="800000"/>
            <a:headEnd/>
            <a:tailEnd/>
          </a:ln>
          <a:effectLst/>
        </p:spPr>
        <p:txBody>
          <a:bodyPr wrap="square" lIns="0" tIns="0" rIns="0" bIns="0" anchor="b" anchorCtr="0">
            <a:spAutoFit/>
          </a:bodyPr>
          <a:lstStyle>
            <a:lvl1pPr marL="0" indent="0" algn="l" defTabSz="125924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Subtitle</a:t>
            </a:r>
          </a:p>
        </p:txBody>
      </p:sp>
      <p:sp>
        <p:nvSpPr>
          <p:cNvPr id="28" name="Rectangle 27"/>
          <p:cNvSpPr/>
          <p:nvPr userDrawn="1"/>
        </p:nvSpPr>
        <p:spPr bwMode="auto">
          <a:xfrm>
            <a:off x="351589" y="1864405"/>
            <a:ext cx="7337022" cy="1188522"/>
          </a:xfrm>
          <a:prstGeom prst="rect">
            <a:avLst/>
          </a:prstGeom>
          <a:solidFill>
            <a:schemeClr val="tx1"/>
          </a:solidFill>
          <a:ln w="6350" cap="flat" cmpd="sng" algn="ctr">
            <a:noFill/>
            <a:prstDash val="solid"/>
            <a:round/>
            <a:headEnd type="none" w="med" len="med"/>
            <a:tailEnd type="none" w="med" len="med"/>
          </a:ln>
          <a:effectLst/>
        </p:spPr>
        <p:txBody>
          <a:bodyPr vert="horz" wrap="none" lIns="110401" tIns="55202" rIns="110401" bIns="55202" numCol="1" rtlCol="0" anchor="ctr" anchorCtr="0" compatLnSpc="1">
            <a:prstTxWarp prst="textNoShape">
              <a:avLst/>
            </a:prstTxWarp>
          </a:bodyPr>
          <a:lstStyle/>
          <a:p>
            <a:pPr algn="ctr" defTabSz="1259240" fontAlgn="base">
              <a:spcBef>
                <a:spcPct val="0"/>
              </a:spcBef>
              <a:spcAft>
                <a:spcPct val="0"/>
              </a:spcAft>
            </a:pPr>
            <a:endParaRPr lang="en-AU" sz="2000" dirty="0" smtClean="0">
              <a:solidFill>
                <a:srgbClr val="000000"/>
              </a:solidFill>
            </a:endParaRPr>
          </a:p>
        </p:txBody>
      </p:sp>
      <p:sp>
        <p:nvSpPr>
          <p:cNvPr id="17" name="Text Placeholder 7"/>
          <p:cNvSpPr>
            <a:spLocks noGrp="1"/>
          </p:cNvSpPr>
          <p:nvPr>
            <p:ph type="body" sz="quarter" idx="11" hasCustomPrompt="1"/>
          </p:nvPr>
        </p:nvSpPr>
        <p:spPr>
          <a:xfrm>
            <a:off x="496891" y="1968388"/>
            <a:ext cx="7046423" cy="353233"/>
          </a:xfrm>
          <a:noFill/>
          <a:ln w="9525">
            <a:noFill/>
            <a:miter lim="800000"/>
            <a:headEnd/>
            <a:tailEnd/>
          </a:ln>
          <a:effectLst/>
        </p:spPr>
        <p:txBody>
          <a:bodyPr wrap="square" lIns="0" tIns="0" rIns="0" bIns="0" anchor="b" anchorCtr="0">
            <a:noAutofit/>
          </a:bodyPr>
          <a:lstStyle>
            <a:lvl1pPr marL="0" indent="0" algn="l" defTabSz="1259240" rtl="0" fontAlgn="base">
              <a:lnSpc>
                <a:spcPct val="75000"/>
              </a:lnSpc>
              <a:spcBef>
                <a:spcPct val="0"/>
              </a:spcBef>
              <a:spcAft>
                <a:spcPct val="0"/>
              </a:spcAft>
              <a:buNone/>
              <a:defRPr lang="en-US" sz="2500" kern="1200" cap="all" baseline="0" smtClean="0">
                <a:solidFill>
                  <a:schemeClr val="bg1"/>
                </a:solidFill>
                <a:latin typeface="NAB Impact" pitchFamily="50" charset="0"/>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Campaign summary</a:t>
            </a:r>
          </a:p>
        </p:txBody>
      </p:sp>
      <p:sp>
        <p:nvSpPr>
          <p:cNvPr id="4" name="Text Placeholder 3"/>
          <p:cNvSpPr>
            <a:spLocks noGrp="1"/>
          </p:cNvSpPr>
          <p:nvPr>
            <p:ph type="body" sz="half" idx="2"/>
          </p:nvPr>
        </p:nvSpPr>
        <p:spPr>
          <a:xfrm>
            <a:off x="496891" y="2320013"/>
            <a:ext cx="7046423" cy="741149"/>
          </a:xfrm>
        </p:spPr>
        <p:txBody>
          <a:bodyPr lIns="0" rIns="0"/>
          <a:lstStyle>
            <a:lvl1pPr marL="0" indent="0">
              <a:spcBef>
                <a:spcPts val="0"/>
              </a:spcBef>
              <a:buNone/>
              <a:defRPr sz="1500">
                <a:solidFill>
                  <a:schemeClr val="bg1"/>
                </a:solidFill>
              </a:defRPr>
            </a:lvl1pPr>
            <a:lvl2pPr>
              <a:spcBef>
                <a:spcPts val="0"/>
              </a:spcBef>
              <a:defRPr sz="1500">
                <a:solidFill>
                  <a:schemeClr val="bg1"/>
                </a:solidFill>
              </a:defRPr>
            </a:lvl2pPr>
            <a:lvl3pPr>
              <a:spcBef>
                <a:spcPts val="0"/>
              </a:spcBef>
              <a:defRPr sz="1500">
                <a:solidFill>
                  <a:schemeClr val="bg1"/>
                </a:solidFill>
              </a:defRPr>
            </a:lvl3pPr>
            <a:lvl4pPr>
              <a:spcBef>
                <a:spcPts val="0"/>
              </a:spcBef>
              <a:defRPr sz="1500">
                <a:solidFill>
                  <a:schemeClr val="bg1"/>
                </a:solidFill>
              </a:defRPr>
            </a:lvl4pPr>
            <a:lvl5pPr>
              <a:spcBef>
                <a:spcPts val="0"/>
              </a:spcBef>
              <a:defRPr sz="15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6" name="Rectangle 5"/>
          <p:cNvSpPr/>
          <p:nvPr userDrawn="1"/>
        </p:nvSpPr>
        <p:spPr bwMode="auto">
          <a:xfrm>
            <a:off x="351589" y="3174482"/>
            <a:ext cx="7337022" cy="5100644"/>
          </a:xfrm>
          <a:prstGeom prst="rect">
            <a:avLst/>
          </a:prstGeom>
          <a:solidFill>
            <a:schemeClr val="bg1">
              <a:lumMod val="95000"/>
            </a:schemeClr>
          </a:solidFill>
          <a:ln w="6350" cap="flat" cmpd="sng" algn="ctr">
            <a:noFill/>
            <a:prstDash val="solid"/>
            <a:round/>
            <a:headEnd type="none" w="med" len="med"/>
            <a:tailEnd type="none" w="med" len="med"/>
          </a:ln>
          <a:effectLst/>
        </p:spPr>
        <p:txBody>
          <a:bodyPr vert="horz" wrap="none" lIns="110401" tIns="55202" rIns="110401" bIns="55202" numCol="1" rtlCol="0" anchor="ctr" anchorCtr="0" compatLnSpc="1">
            <a:prstTxWarp prst="textNoShape">
              <a:avLst/>
            </a:prstTxWarp>
          </a:bodyPr>
          <a:lstStyle/>
          <a:p>
            <a:pPr algn="ctr" defTabSz="1259240" fontAlgn="base">
              <a:spcBef>
                <a:spcPct val="0"/>
              </a:spcBef>
              <a:spcAft>
                <a:spcPct val="0"/>
              </a:spcAft>
            </a:pPr>
            <a:endParaRPr lang="en-AU" sz="2000" dirty="0" smtClean="0">
              <a:solidFill>
                <a:srgbClr val="000000"/>
              </a:solidFill>
            </a:endParaRPr>
          </a:p>
        </p:txBody>
      </p:sp>
      <p:sp>
        <p:nvSpPr>
          <p:cNvPr id="19" name="Text Placeholder 7"/>
          <p:cNvSpPr>
            <a:spLocks noGrp="1"/>
          </p:cNvSpPr>
          <p:nvPr>
            <p:ph type="body" sz="quarter" idx="18" hasCustomPrompt="1"/>
          </p:nvPr>
        </p:nvSpPr>
        <p:spPr>
          <a:xfrm>
            <a:off x="496891" y="3347606"/>
            <a:ext cx="7046423" cy="218008"/>
          </a:xfrm>
          <a:noFill/>
          <a:ln w="9525">
            <a:noFill/>
            <a:miter lim="800000"/>
            <a:headEnd/>
            <a:tailEnd/>
          </a:ln>
          <a:effectLst/>
        </p:spPr>
        <p:txBody>
          <a:bodyPr wrap="square" lIns="0" tIns="0" rIns="0" bIns="0" anchor="b" anchorCtr="0">
            <a:spAutoFit/>
          </a:bodyPr>
          <a:lstStyle>
            <a:lvl1pPr marL="0" indent="0" algn="l" defTabSz="125924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Highlights</a:t>
            </a:r>
          </a:p>
        </p:txBody>
      </p:sp>
      <p:sp>
        <p:nvSpPr>
          <p:cNvPr id="27" name="Content Placeholder 2"/>
          <p:cNvSpPr>
            <a:spLocks noGrp="1"/>
          </p:cNvSpPr>
          <p:nvPr>
            <p:ph sz="half" idx="29"/>
          </p:nvPr>
        </p:nvSpPr>
        <p:spPr>
          <a:xfrm>
            <a:off x="496888" y="3643866"/>
            <a:ext cx="3447791" cy="4593508"/>
          </a:xfrm>
        </p:spPr>
        <p:txBody>
          <a:bodyPr/>
          <a:lstStyle>
            <a:lvl1pPr>
              <a:spcBef>
                <a:spcPts val="736"/>
              </a:spcBef>
              <a:defRPr sz="1500"/>
            </a:lvl1pPr>
            <a:lvl2pPr>
              <a:spcBef>
                <a:spcPts val="736"/>
              </a:spcBef>
              <a:defRPr sz="1500"/>
            </a:lvl2pPr>
            <a:lvl3pPr>
              <a:spcBef>
                <a:spcPts val="736"/>
              </a:spcBef>
              <a:defRPr sz="1500"/>
            </a:lvl3pPr>
            <a:lvl4pPr>
              <a:spcBef>
                <a:spcPts val="736"/>
              </a:spcBef>
              <a:defRPr sz="1500"/>
            </a:lvl4pPr>
            <a:lvl5pPr>
              <a:spcBef>
                <a:spcPts val="736"/>
              </a:spcBef>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8" name="Content Placeholder 2"/>
          <p:cNvSpPr>
            <a:spLocks noGrp="1"/>
          </p:cNvSpPr>
          <p:nvPr>
            <p:ph sz="half" idx="30"/>
          </p:nvPr>
        </p:nvSpPr>
        <p:spPr>
          <a:xfrm>
            <a:off x="4095520" y="3643866"/>
            <a:ext cx="3447791" cy="4593508"/>
          </a:xfrm>
        </p:spPr>
        <p:txBody>
          <a:bodyPr/>
          <a:lstStyle>
            <a:lvl1pPr>
              <a:spcBef>
                <a:spcPts val="736"/>
              </a:spcBef>
              <a:defRPr sz="1500"/>
            </a:lvl1pPr>
            <a:lvl2pPr>
              <a:spcBef>
                <a:spcPts val="736"/>
              </a:spcBef>
              <a:defRPr sz="1500"/>
            </a:lvl2pPr>
            <a:lvl3pPr>
              <a:spcBef>
                <a:spcPts val="736"/>
              </a:spcBef>
              <a:defRPr sz="1500"/>
            </a:lvl3pPr>
            <a:lvl4pPr>
              <a:spcBef>
                <a:spcPts val="736"/>
              </a:spcBef>
              <a:defRPr sz="1500"/>
            </a:lvl4pPr>
            <a:lvl5pPr>
              <a:spcBef>
                <a:spcPts val="736"/>
              </a:spcBef>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3" name="Text Placeholder 7"/>
          <p:cNvSpPr>
            <a:spLocks noGrp="1"/>
          </p:cNvSpPr>
          <p:nvPr>
            <p:ph type="body" sz="quarter" idx="26" hasCustomPrompt="1"/>
          </p:nvPr>
        </p:nvSpPr>
        <p:spPr>
          <a:xfrm>
            <a:off x="8141099" y="1968388"/>
            <a:ext cx="3749473" cy="353233"/>
          </a:xfrm>
          <a:noFill/>
          <a:ln w="9525">
            <a:noFill/>
            <a:miter lim="800000"/>
            <a:headEnd/>
            <a:tailEnd/>
          </a:ln>
          <a:effectLst/>
        </p:spPr>
        <p:txBody>
          <a:bodyPr wrap="square" lIns="0" tIns="0" rIns="0" bIns="0" anchor="b" anchorCtr="0">
            <a:noAutofit/>
          </a:bodyPr>
          <a:lstStyle>
            <a:lvl1pPr marL="0" indent="0" algn="l" defTabSz="1259240"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Campaign performance</a:t>
            </a:r>
          </a:p>
        </p:txBody>
      </p:sp>
      <p:sp>
        <p:nvSpPr>
          <p:cNvPr id="21" name="Content Placeholder 2"/>
          <p:cNvSpPr>
            <a:spLocks noGrp="1"/>
          </p:cNvSpPr>
          <p:nvPr>
            <p:ph sz="half" idx="24"/>
          </p:nvPr>
        </p:nvSpPr>
        <p:spPr>
          <a:xfrm>
            <a:off x="8141099" y="2395860"/>
            <a:ext cx="3749473" cy="2559893"/>
          </a:xfrm>
        </p:spPr>
        <p:txBody>
          <a:bodyPr/>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5" name="Text Placeholder 7"/>
          <p:cNvSpPr>
            <a:spLocks noGrp="1"/>
          </p:cNvSpPr>
          <p:nvPr>
            <p:ph type="body" sz="quarter" idx="28" hasCustomPrompt="1"/>
          </p:nvPr>
        </p:nvSpPr>
        <p:spPr>
          <a:xfrm>
            <a:off x="8141099" y="5254569"/>
            <a:ext cx="3749473" cy="353233"/>
          </a:xfrm>
          <a:noFill/>
          <a:ln w="9525">
            <a:noFill/>
            <a:miter lim="800000"/>
            <a:headEnd/>
            <a:tailEnd/>
          </a:ln>
          <a:effectLst/>
        </p:spPr>
        <p:txBody>
          <a:bodyPr wrap="square" lIns="0" tIns="0" rIns="0" bIns="0" anchor="b" anchorCtr="0">
            <a:noAutofit/>
          </a:bodyPr>
          <a:lstStyle>
            <a:lvl1pPr marL="0" indent="0" algn="l" defTabSz="1259240"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Performance summary</a:t>
            </a:r>
          </a:p>
        </p:txBody>
      </p:sp>
      <p:sp>
        <p:nvSpPr>
          <p:cNvPr id="22" name="Content Placeholder 2"/>
          <p:cNvSpPr>
            <a:spLocks noGrp="1"/>
          </p:cNvSpPr>
          <p:nvPr>
            <p:ph sz="half" idx="25"/>
          </p:nvPr>
        </p:nvSpPr>
        <p:spPr>
          <a:xfrm>
            <a:off x="8141099" y="5677603"/>
            <a:ext cx="3749473" cy="2559893"/>
          </a:xfrm>
        </p:spPr>
        <p:txBody>
          <a:bodyPr/>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5" name="Text Placeholder 7"/>
          <p:cNvSpPr>
            <a:spLocks noGrp="1"/>
          </p:cNvSpPr>
          <p:nvPr>
            <p:ph type="body" sz="quarter" idx="19" hasCustomPrompt="1"/>
          </p:nvPr>
        </p:nvSpPr>
        <p:spPr>
          <a:xfrm>
            <a:off x="351588" y="8516225"/>
            <a:ext cx="11127746" cy="342584"/>
          </a:xfrm>
          <a:noFill/>
          <a:ln w="9525">
            <a:noFill/>
            <a:miter lim="800000"/>
            <a:headEnd/>
            <a:tailEnd/>
          </a:ln>
          <a:effectLst/>
        </p:spPr>
        <p:txBody>
          <a:bodyPr wrap="square" lIns="0" tIns="62955" rIns="0" bIns="62955" anchor="ctr" anchorCtr="0">
            <a:spAutoFit/>
          </a:bodyPr>
          <a:lstStyle>
            <a:lvl1pPr marL="0" marR="0" indent="0" algn="l" defTabSz="1259240"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924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924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9240"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smtClean="0">
                <a:latin typeface="Corpid C1 Regular" pitchFamily="34" charset="0"/>
              </a:rPr>
              <a:t>Source: Data Sources Corpid Regular 9pt</a:t>
            </a:r>
          </a:p>
        </p:txBody>
      </p:sp>
      <p:sp>
        <p:nvSpPr>
          <p:cNvPr id="16" name="Slide Number Placeholder 15"/>
          <p:cNvSpPr>
            <a:spLocks noGrp="1"/>
          </p:cNvSpPr>
          <p:nvPr>
            <p:ph type="sldNum" sz="quarter" idx="2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2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7" name="Title 6"/>
          <p:cNvSpPr>
            <a:spLocks noGrp="1"/>
          </p:cNvSpPr>
          <p:nvPr>
            <p:ph type="title" hasCustomPrompt="1"/>
          </p:nvPr>
        </p:nvSpPr>
        <p:spPr>
          <a:xfrm>
            <a:off x="351589" y="291416"/>
            <a:ext cx="12097436" cy="667751"/>
          </a:xfrm>
        </p:spPr>
        <p:txBody>
          <a:bodyPr/>
          <a:lstStyle>
            <a:lvl1pPr>
              <a:defRPr/>
            </a:lvl1pPr>
          </a:lstStyle>
          <a:p>
            <a:r>
              <a:rPr lang="en-US" dirty="0" smtClean="0"/>
              <a:t>Campaign name</a:t>
            </a:r>
            <a:endParaRPr lang="en-AU" dirty="0"/>
          </a:p>
        </p:txBody>
      </p:sp>
    </p:spTree>
    <p:extLst>
      <p:ext uri="{BB962C8B-B14F-4D97-AF65-F5344CB8AC3E}">
        <p14:creationId xmlns:p14="http://schemas.microsoft.com/office/powerpoint/2010/main" val="6613204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a:t>Click to edit Master title style</a:t>
            </a:r>
            <a:endParaRPr lang="en-AU" dirty="0"/>
          </a:p>
        </p:txBody>
      </p:sp>
      <p:sp>
        <p:nvSpPr>
          <p:cNvPr id="3" name="Content Placeholder 2"/>
          <p:cNvSpPr>
            <a:spLocks noGrp="1"/>
          </p:cNvSpPr>
          <p:nvPr>
            <p:ph sz="half" idx="1"/>
          </p:nvPr>
        </p:nvSpPr>
        <p:spPr>
          <a:xfrm>
            <a:off x="359192" y="2322192"/>
            <a:ext cx="3714092" cy="2646634"/>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ext Placeholder 3"/>
          <p:cNvSpPr>
            <a:spLocks noGrp="1"/>
          </p:cNvSpPr>
          <p:nvPr>
            <p:ph type="body" sz="half" idx="2"/>
          </p:nvPr>
        </p:nvSpPr>
        <p:spPr>
          <a:xfrm>
            <a:off x="8206542" y="2322189"/>
            <a:ext cx="3673618" cy="5914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ext Placeholder 7"/>
          <p:cNvSpPr>
            <a:spLocks noGrp="1"/>
          </p:cNvSpPr>
          <p:nvPr>
            <p:ph type="body" sz="quarter" idx="11" hasCustomPrompt="1"/>
          </p:nvPr>
        </p:nvSpPr>
        <p:spPr>
          <a:xfrm>
            <a:off x="359191" y="1960635"/>
            <a:ext cx="3712906" cy="340103"/>
          </a:xfrm>
          <a:noFill/>
          <a:ln w="9525">
            <a:noFill/>
            <a:miter lim="800000"/>
            <a:headEnd/>
            <a:tailEnd/>
          </a:ln>
          <a:effectLst/>
        </p:spPr>
        <p:txBody>
          <a:bodyPr wrap="square" lIns="123389" tIns="61727" rIns="123389" bIns="61727" anchor="t" anchorCtr="0">
            <a:spAutoFit/>
          </a:bodyPr>
          <a:lstStyle>
            <a:lvl1pPr marL="0" indent="0" algn="l" defTabSz="123395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39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39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39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39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a:t>Chart title</a:t>
            </a:r>
          </a:p>
        </p:txBody>
      </p:sp>
      <p:sp>
        <p:nvSpPr>
          <p:cNvPr id="7" name="Content Placeholder 2"/>
          <p:cNvSpPr>
            <a:spLocks noGrp="1"/>
          </p:cNvSpPr>
          <p:nvPr>
            <p:ph sz="half" idx="12"/>
          </p:nvPr>
        </p:nvSpPr>
        <p:spPr>
          <a:xfrm>
            <a:off x="359192" y="5589884"/>
            <a:ext cx="3714092" cy="2646634"/>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Text Placeholder 7"/>
          <p:cNvSpPr>
            <a:spLocks noGrp="1"/>
          </p:cNvSpPr>
          <p:nvPr>
            <p:ph type="body" sz="quarter" idx="13" hasCustomPrompt="1"/>
          </p:nvPr>
        </p:nvSpPr>
        <p:spPr>
          <a:xfrm>
            <a:off x="359191" y="5228328"/>
            <a:ext cx="3712906" cy="340103"/>
          </a:xfrm>
          <a:noFill/>
          <a:ln w="9525">
            <a:noFill/>
            <a:miter lim="800000"/>
            <a:headEnd/>
            <a:tailEnd/>
          </a:ln>
          <a:effectLst/>
        </p:spPr>
        <p:txBody>
          <a:bodyPr wrap="square" lIns="123389" tIns="61727" rIns="123389" bIns="61727" anchor="t" anchorCtr="0">
            <a:spAutoFit/>
          </a:bodyPr>
          <a:lstStyle>
            <a:lvl1pPr marL="0" indent="0" algn="l" defTabSz="123395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39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39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39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39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a:t>Chart title</a:t>
            </a:r>
          </a:p>
        </p:txBody>
      </p:sp>
      <p:sp>
        <p:nvSpPr>
          <p:cNvPr id="10" name="Content Placeholder 2"/>
          <p:cNvSpPr>
            <a:spLocks noGrp="1"/>
          </p:cNvSpPr>
          <p:nvPr>
            <p:ph sz="half" idx="14"/>
          </p:nvPr>
        </p:nvSpPr>
        <p:spPr>
          <a:xfrm>
            <a:off x="4285574" y="2322192"/>
            <a:ext cx="3714092" cy="2646634"/>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7"/>
          <p:cNvSpPr>
            <a:spLocks noGrp="1"/>
          </p:cNvSpPr>
          <p:nvPr>
            <p:ph type="body" sz="quarter" idx="15" hasCustomPrompt="1"/>
          </p:nvPr>
        </p:nvSpPr>
        <p:spPr>
          <a:xfrm>
            <a:off x="4285572" y="1960635"/>
            <a:ext cx="3712906" cy="340103"/>
          </a:xfrm>
          <a:noFill/>
          <a:ln w="9525">
            <a:noFill/>
            <a:miter lim="800000"/>
            <a:headEnd/>
            <a:tailEnd/>
          </a:ln>
          <a:effectLst/>
        </p:spPr>
        <p:txBody>
          <a:bodyPr wrap="square" lIns="123389" tIns="61727" rIns="123389" bIns="61727" anchor="t" anchorCtr="0">
            <a:spAutoFit/>
          </a:bodyPr>
          <a:lstStyle>
            <a:lvl1pPr marL="0" indent="0" algn="l" defTabSz="123395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39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39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39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39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a:t>Chart title</a:t>
            </a:r>
          </a:p>
        </p:txBody>
      </p:sp>
      <p:sp>
        <p:nvSpPr>
          <p:cNvPr id="12" name="Content Placeholder 2"/>
          <p:cNvSpPr>
            <a:spLocks noGrp="1"/>
          </p:cNvSpPr>
          <p:nvPr>
            <p:ph sz="half" idx="16"/>
          </p:nvPr>
        </p:nvSpPr>
        <p:spPr>
          <a:xfrm>
            <a:off x="4285574" y="5589884"/>
            <a:ext cx="3714092" cy="2646634"/>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3" name="Text Placeholder 7"/>
          <p:cNvSpPr>
            <a:spLocks noGrp="1"/>
          </p:cNvSpPr>
          <p:nvPr>
            <p:ph type="body" sz="quarter" idx="17" hasCustomPrompt="1"/>
          </p:nvPr>
        </p:nvSpPr>
        <p:spPr>
          <a:xfrm>
            <a:off x="4285572" y="5228328"/>
            <a:ext cx="3712906" cy="340103"/>
          </a:xfrm>
          <a:noFill/>
          <a:ln w="9525">
            <a:noFill/>
            <a:miter lim="800000"/>
            <a:headEnd/>
            <a:tailEnd/>
          </a:ln>
          <a:effectLst/>
        </p:spPr>
        <p:txBody>
          <a:bodyPr wrap="square" lIns="123389" tIns="61727" rIns="123389" bIns="61727" anchor="t" anchorCtr="0">
            <a:spAutoFit/>
          </a:bodyPr>
          <a:lstStyle>
            <a:lvl1pPr marL="0" indent="0" algn="l" defTabSz="123395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395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395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395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395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a:t>Chart title</a:t>
            </a:r>
          </a:p>
        </p:txBody>
      </p:sp>
      <p:sp>
        <p:nvSpPr>
          <p:cNvPr id="14" name="Slide Number Placeholder 1"/>
          <p:cNvSpPr>
            <a:spLocks noGrp="1"/>
          </p:cNvSpPr>
          <p:nvPr>
            <p:ph type="sldNum" sz="quarter" idx="10"/>
          </p:nvPr>
        </p:nvSpPr>
        <p:spPr>
          <a:xfrm>
            <a:off x="332584"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8"/>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824650943"/>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17662" y="1792039"/>
            <a:ext cx="10796600" cy="1808162"/>
          </a:xfrm>
        </p:spPr>
        <p:txBody>
          <a:bodyPr anchor="t"/>
          <a:lstStyle>
            <a:lvl1pPr>
              <a:defRPr sz="3200">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2" y="3827988"/>
            <a:ext cx="10796600" cy="1348561"/>
          </a:xfrm>
        </p:spPr>
        <p:txBody>
          <a:bodyPr/>
          <a:lstStyle>
            <a:lvl1pPr marL="0" indent="0">
              <a:spcBef>
                <a:spcPct val="0"/>
              </a:spcBef>
              <a:buFont typeface="Wingdings" pitchFamily="2" charset="2"/>
              <a:buNone/>
              <a:defRPr sz="2400"/>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63" y="6970846"/>
            <a:ext cx="5696940" cy="847104"/>
          </a:xfrm>
          <a:noFill/>
          <a:ln w="9525">
            <a:noFill/>
            <a:miter lim="800000"/>
            <a:headEnd/>
            <a:tailEnd/>
          </a:ln>
          <a:effectLst/>
        </p:spPr>
        <p:txBody>
          <a:bodyPr wrap="square" lIns="124820" tIns="62406" rIns="124820" bIns="62406">
            <a:noAutofit/>
          </a:bodyPr>
          <a:lstStyle>
            <a:lvl1pPr marL="0" indent="0" algn="l" defTabSz="855022" rtl="0" fontAlgn="base">
              <a:spcBef>
                <a:spcPct val="50000"/>
              </a:spcBef>
              <a:spcAft>
                <a:spcPct val="0"/>
              </a:spcAft>
              <a:buNone/>
              <a:defRPr lang="en-US" sz="1400" kern="1200" smtClean="0">
                <a:solidFill>
                  <a:schemeClr val="tx1"/>
                </a:solidFill>
                <a:latin typeface="Corpid C1 Regular" pitchFamily="34" charset="0"/>
                <a:ea typeface="+mn-ea"/>
                <a:cs typeface="Arial" charset="0"/>
              </a:defRPr>
            </a:lvl1pPr>
            <a:lvl2pPr marL="860721" indent="-860721" algn="l" defTabSz="1248335"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60721" indent="-860721" algn="l" defTabSz="1248335"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60721" indent="-860721" algn="l" defTabSz="1248335"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60721" indent="-860721" algn="l" defTabSz="1248335"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9"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05" y="7867628"/>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05692"/>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Title Slide Red">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89" y="435614"/>
            <a:ext cx="12123129" cy="8730379"/>
          </a:xfrm>
          <a:prstGeom prst="rect">
            <a:avLst/>
          </a:prstGeom>
          <a:solidFill>
            <a:schemeClr val="accent1"/>
          </a:solidFill>
          <a:ln w="9525">
            <a:noFill/>
            <a:miter lim="800000"/>
            <a:headEnd/>
            <a:tailEnd/>
          </a:ln>
          <a:effectLst/>
        </p:spPr>
        <p:txBody>
          <a:bodyPr wrap="none" lIns="109435" tIns="54718" rIns="109435" bIns="54718" anchor="ctr"/>
          <a:lstStyle/>
          <a:p>
            <a:pPr algn="ctr" defTabSz="1249062"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62" y="1792039"/>
            <a:ext cx="10796600"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2" y="3827988"/>
            <a:ext cx="10796600" cy="1348561"/>
          </a:xfrm>
        </p:spPr>
        <p:txBody>
          <a:bodyPr/>
          <a:lstStyle>
            <a:lvl1pPr marL="0" indent="0">
              <a:spcBef>
                <a:spcPct val="0"/>
              </a:spcBef>
              <a:buFont typeface="Wingdings" pitchFamily="2" charset="2"/>
              <a:buNone/>
              <a:defRPr sz="24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63" y="6970846"/>
            <a:ext cx="5696940" cy="847104"/>
          </a:xfrm>
          <a:noFill/>
          <a:ln w="9525">
            <a:noFill/>
            <a:miter lim="800000"/>
            <a:headEnd/>
            <a:tailEnd/>
          </a:ln>
          <a:effectLst/>
        </p:spPr>
        <p:txBody>
          <a:bodyPr wrap="square" lIns="124820" tIns="62406" rIns="124820" bIns="62406">
            <a:noAutofit/>
          </a:bodyPr>
          <a:lstStyle>
            <a:lvl1pPr marL="0" indent="0" algn="l" defTabSz="855022"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60721" indent="-860721" algn="l" defTabSz="1248335"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60721" indent="-860721" algn="l" defTabSz="1248335"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60721" indent="-860721" algn="l" defTabSz="1248335"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60721" indent="-860721" algn="l" defTabSz="1248335"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05" y="7867631"/>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356718"/>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89" y="435614"/>
            <a:ext cx="12123129" cy="8730379"/>
          </a:xfrm>
          <a:prstGeom prst="rect">
            <a:avLst/>
          </a:prstGeom>
          <a:solidFill>
            <a:schemeClr val="accent2"/>
          </a:solidFill>
          <a:ln w="9525">
            <a:noFill/>
            <a:miter lim="800000"/>
            <a:headEnd/>
            <a:tailEnd/>
          </a:ln>
          <a:effectLst/>
        </p:spPr>
        <p:txBody>
          <a:bodyPr wrap="none" lIns="109435" tIns="54718" rIns="109435" bIns="54718" anchor="ctr"/>
          <a:lstStyle/>
          <a:p>
            <a:pPr algn="ctr" defTabSz="1249062"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62" y="1792039"/>
            <a:ext cx="10796600"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2" y="3827988"/>
            <a:ext cx="10796600" cy="1348561"/>
          </a:xfrm>
        </p:spPr>
        <p:txBody>
          <a:bodyPr/>
          <a:lstStyle>
            <a:lvl1pPr marL="0" indent="0">
              <a:spcBef>
                <a:spcPct val="0"/>
              </a:spcBef>
              <a:buFont typeface="Wingdings" pitchFamily="2" charset="2"/>
              <a:buNone/>
              <a:defRPr sz="24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63" y="6970846"/>
            <a:ext cx="5696940" cy="847104"/>
          </a:xfrm>
          <a:noFill/>
          <a:ln w="9525">
            <a:noFill/>
            <a:miter lim="800000"/>
            <a:headEnd/>
            <a:tailEnd/>
          </a:ln>
          <a:effectLst/>
        </p:spPr>
        <p:txBody>
          <a:bodyPr wrap="square" lIns="124820" tIns="62406" rIns="124820" bIns="62406">
            <a:noAutofit/>
          </a:bodyPr>
          <a:lstStyle>
            <a:lvl1pPr marL="0" indent="0" algn="l" defTabSz="855022"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60721" indent="-860721" algn="l" defTabSz="1248335"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60721" indent="-860721" algn="l" defTabSz="1248335"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60721" indent="-860721" algn="l" defTabSz="1248335"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60721" indent="-860721" algn="l" defTabSz="1248335"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05" y="7867631"/>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14002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a:xfrm>
            <a:off x="330885" y="459801"/>
            <a:ext cx="12123131" cy="8730379"/>
          </a:xfrm>
        </p:spPr>
        <p:txBody>
          <a:bodyPr/>
          <a:lstStyle>
            <a:lvl1pPr>
              <a:defRPr baseline="0"/>
            </a:lvl1pPr>
          </a:lstStyle>
          <a:p>
            <a:r>
              <a:rPr lang="en-AU" dirty="0" smtClean="0"/>
              <a:t>Click icon to add picture and then right click on the picture &gt; Send to back</a:t>
            </a:r>
            <a:endParaRPr lang="en-AU" dirty="0"/>
          </a:p>
        </p:txBody>
      </p:sp>
      <p:sp>
        <p:nvSpPr>
          <p:cNvPr id="20482" name="Rectangle 2"/>
          <p:cNvSpPr>
            <a:spLocks noGrp="1" noChangeArrowheads="1"/>
          </p:cNvSpPr>
          <p:nvPr>
            <p:ph type="ctrTitle"/>
          </p:nvPr>
        </p:nvSpPr>
        <p:spPr>
          <a:xfrm>
            <a:off x="617660" y="5806392"/>
            <a:ext cx="6906326" cy="1233554"/>
          </a:xfrm>
          <a:solidFill>
            <a:schemeClr val="accent1"/>
          </a:solidFill>
          <a:ln w="9525">
            <a:noFill/>
            <a:miter lim="800000"/>
            <a:headEnd/>
            <a:tailEnd/>
          </a:ln>
          <a:effectLst/>
        </p:spPr>
        <p:txBody>
          <a:bodyPr wrap="square" lIns="344009" tIns="344009" rIns="344009" bIns="344009" anchor="t" anchorCtr="0">
            <a:spAutoFit/>
          </a:bodyPr>
          <a:lstStyle>
            <a:lvl1pPr algn="l" defTabSz="1248335" rtl="0" fontAlgn="base">
              <a:spcBef>
                <a:spcPct val="0"/>
              </a:spcBef>
              <a:spcAft>
                <a:spcPct val="0"/>
              </a:spcAft>
              <a:defRPr lang="en-AU" sz="3200" kern="1200" dirty="0">
                <a:solidFill>
                  <a:schemeClr val="bg1"/>
                </a:solidFill>
                <a:latin typeface="Corpid C1 Heavy" pitchFamily="34" charset="0"/>
                <a:ea typeface="+mn-ea"/>
                <a:cs typeface="Arial" charset="0"/>
              </a:defRPr>
            </a:lvl1pPr>
          </a:lstStyle>
          <a:p>
            <a:r>
              <a:rPr lang="en-US" smtClean="0"/>
              <a:t>Click to edit Master title style</a:t>
            </a:r>
            <a:endParaRPr lang="en-AU" dirty="0"/>
          </a:p>
        </p:txBody>
      </p:sp>
    </p:spTree>
    <p:extLst>
      <p:ext uri="{BB962C8B-B14F-4D97-AF65-F5344CB8AC3E}">
        <p14:creationId xmlns:p14="http://schemas.microsoft.com/office/powerpoint/2010/main" val="405251492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obj" preserve="1">
  <p:cSld name="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a:xfrm>
            <a:off x="598650" y="1937372"/>
            <a:ext cx="11281220" cy="6299338"/>
          </a:xfrm>
        </p:spPr>
        <p:txBody>
          <a:bodyPr/>
          <a:lstStyle>
            <a:lvl1pPr>
              <a:defRPr>
                <a:solidFill>
                  <a:schemeClr val="accent1"/>
                </a:solidFill>
              </a:defRPr>
            </a:lvl1pPr>
            <a:lvl2pPr marL="216574" indent="0">
              <a:spcBef>
                <a:spcPts val="0"/>
              </a:spcBef>
              <a:buNone/>
              <a:defRPr/>
            </a:lvl2pPr>
            <a:lvl3pPr marL="649821" indent="-216574">
              <a:spcBef>
                <a:spcPts val="413"/>
              </a:spcBef>
              <a:defRPr/>
            </a:lvl3pPr>
            <a:lvl4pPr marL="1071650" indent="-216574">
              <a:spcBef>
                <a:spcPts val="413"/>
              </a:spcBef>
              <a:defRPr/>
            </a:lvl4pPr>
            <a:lvl5pPr marL="1504847" indent="-216574">
              <a:spcBef>
                <a:spcPts val="413"/>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62408005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916619528"/>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359200" y="1937372"/>
            <a:ext cx="5669117" cy="6299338"/>
          </a:xfrm>
          <a:noFill/>
          <a:ln w="9525">
            <a:noFill/>
            <a:miter lim="800000"/>
            <a:headEnd/>
            <a:tailEnd/>
          </a:ln>
          <a:effectLst/>
        </p:spPr>
        <p:txBody>
          <a:bodyPr vert="horz" wrap="square" lIns="124820" tIns="62406" rIns="124820" bIns="62406" numCol="1" anchor="t" anchorCtr="0" compatLnSpc="1">
            <a:prstTxWarp prst="textNoShape">
              <a:avLst/>
            </a:prstTxWarp>
          </a:bodyPr>
          <a:lstStyle>
            <a:lvl1pPr algn="l" defTabSz="1248335" rtl="0" fontAlgn="base">
              <a:spcBef>
                <a:spcPct val="50000"/>
              </a:spcBef>
              <a:spcAft>
                <a:spcPct val="0"/>
              </a:spcAft>
              <a:defRPr lang="en-US" sz="1700" smtClean="0">
                <a:solidFill>
                  <a:schemeClr val="tx1"/>
                </a:solidFill>
                <a:latin typeface="+mn-lt"/>
                <a:ea typeface="+mn-ea"/>
                <a:cs typeface="+mn-cs"/>
              </a:defRPr>
            </a:lvl1pPr>
            <a:lvl2pPr algn="l" defTabSz="1248335" rtl="0" fontAlgn="base">
              <a:spcBef>
                <a:spcPct val="50000"/>
              </a:spcBef>
              <a:spcAft>
                <a:spcPct val="0"/>
              </a:spcAft>
              <a:defRPr lang="en-US" sz="1700" smtClean="0">
                <a:solidFill>
                  <a:schemeClr val="tx1"/>
                </a:solidFill>
                <a:latin typeface="+mn-lt"/>
                <a:ea typeface="+mn-ea"/>
                <a:cs typeface="+mn-cs"/>
              </a:defRPr>
            </a:lvl2pPr>
            <a:lvl3pPr algn="l" defTabSz="1248335" rtl="0" fontAlgn="base">
              <a:spcBef>
                <a:spcPct val="50000"/>
              </a:spcBef>
              <a:spcAft>
                <a:spcPct val="0"/>
              </a:spcAft>
              <a:defRPr lang="en-US" sz="1700" smtClean="0">
                <a:solidFill>
                  <a:schemeClr val="tx1"/>
                </a:solidFill>
                <a:latin typeface="+mn-lt"/>
                <a:ea typeface="+mn-ea"/>
                <a:cs typeface="+mn-cs"/>
              </a:defRPr>
            </a:lvl3pPr>
            <a:lvl4pPr algn="l" defTabSz="1248335" rtl="0" fontAlgn="base">
              <a:spcBef>
                <a:spcPct val="50000"/>
              </a:spcBef>
              <a:spcAft>
                <a:spcPct val="0"/>
              </a:spcAft>
              <a:defRPr lang="en-US" sz="1700" smtClean="0">
                <a:solidFill>
                  <a:schemeClr val="tx1"/>
                </a:solidFill>
                <a:latin typeface="+mn-lt"/>
                <a:ea typeface="+mn-ea"/>
                <a:cs typeface="+mn-cs"/>
              </a:defRPr>
            </a:lvl4pPr>
            <a:lvl5pPr algn="l" defTabSz="1248335" rtl="0" fontAlgn="base">
              <a:spcBef>
                <a:spcPct val="50000"/>
              </a:spcBef>
              <a:spcAft>
                <a:spcPct val="0"/>
              </a:spcAft>
              <a:defRPr lang="en-AU" sz="1700">
                <a:solidFill>
                  <a:schemeClr val="tx1"/>
                </a:solidFill>
                <a:latin typeface="+mn-lt"/>
                <a:ea typeface="+mn-ea"/>
                <a:cs typeface="+mn-cs"/>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210758" y="1937372"/>
            <a:ext cx="5669118" cy="6299338"/>
          </a:xfrm>
          <a:noFill/>
          <a:ln w="9525">
            <a:noFill/>
            <a:miter lim="800000"/>
            <a:headEnd/>
            <a:tailEnd/>
          </a:ln>
          <a:effectLst/>
        </p:spPr>
        <p:txBody>
          <a:bodyPr vert="horz" wrap="square" lIns="124820" tIns="62406" rIns="124820" bIns="62406" numCol="1" anchor="t" anchorCtr="0" compatLnSpc="1">
            <a:prstTxWarp prst="textNoShape">
              <a:avLst/>
            </a:prstTxWarp>
          </a:bodyPr>
          <a:lstStyle>
            <a:lvl1pPr algn="l" defTabSz="1248335" rtl="0" fontAlgn="base">
              <a:spcBef>
                <a:spcPct val="50000"/>
              </a:spcBef>
              <a:spcAft>
                <a:spcPct val="0"/>
              </a:spcAft>
              <a:defRPr lang="en-US" sz="1700" smtClean="0">
                <a:solidFill>
                  <a:schemeClr val="tx1"/>
                </a:solidFill>
                <a:latin typeface="+mn-lt"/>
                <a:ea typeface="+mn-ea"/>
                <a:cs typeface="+mn-cs"/>
              </a:defRPr>
            </a:lvl1pPr>
            <a:lvl2pPr algn="l" defTabSz="1248335" rtl="0" fontAlgn="base">
              <a:spcBef>
                <a:spcPct val="50000"/>
              </a:spcBef>
              <a:spcAft>
                <a:spcPct val="0"/>
              </a:spcAft>
              <a:defRPr lang="en-US" sz="1700" smtClean="0">
                <a:solidFill>
                  <a:schemeClr val="tx1"/>
                </a:solidFill>
                <a:latin typeface="+mn-lt"/>
                <a:ea typeface="+mn-ea"/>
                <a:cs typeface="+mn-cs"/>
              </a:defRPr>
            </a:lvl2pPr>
            <a:lvl3pPr algn="l" defTabSz="1248335" rtl="0" fontAlgn="base">
              <a:spcBef>
                <a:spcPct val="50000"/>
              </a:spcBef>
              <a:spcAft>
                <a:spcPct val="0"/>
              </a:spcAft>
              <a:defRPr lang="en-US" sz="1700" smtClean="0">
                <a:solidFill>
                  <a:schemeClr val="tx1"/>
                </a:solidFill>
                <a:latin typeface="+mn-lt"/>
                <a:ea typeface="+mn-ea"/>
                <a:cs typeface="+mn-cs"/>
              </a:defRPr>
            </a:lvl3pPr>
            <a:lvl4pPr algn="l" defTabSz="1248335" rtl="0" fontAlgn="base">
              <a:spcBef>
                <a:spcPct val="50000"/>
              </a:spcBef>
              <a:spcAft>
                <a:spcPct val="0"/>
              </a:spcAft>
              <a:defRPr lang="en-US" sz="1700" smtClean="0">
                <a:solidFill>
                  <a:schemeClr val="tx1"/>
                </a:solidFill>
                <a:latin typeface="+mn-lt"/>
                <a:ea typeface="+mn-ea"/>
                <a:cs typeface="+mn-cs"/>
              </a:defRPr>
            </a:lvl4pPr>
            <a:lvl5pPr algn="l" defTabSz="1248335" rtl="0" fontAlgn="base">
              <a:spcBef>
                <a:spcPct val="50000"/>
              </a:spcBef>
              <a:spcAft>
                <a:spcPct val="0"/>
              </a:spcAft>
              <a:defRPr lang="en-AU" sz="1700">
                <a:solidFill>
                  <a:schemeClr val="tx1"/>
                </a:solidFill>
                <a:latin typeface="+mn-lt"/>
                <a:ea typeface="+mn-ea"/>
                <a:cs typeface="+mn-cs"/>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Slide Number Placeholder 4"/>
          <p:cNvSpPr>
            <a:spLocks noGrp="1"/>
          </p:cNvSpPr>
          <p:nvPr>
            <p:ph type="sldNum" sz="quarter" idx="10"/>
          </p:nvPr>
        </p:nvSpPr>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5538712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94397315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310743802"/>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93" y="215699"/>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200" y="2322191"/>
            <a:ext cx="5669117" cy="5914322"/>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8" y="2322191"/>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595"/>
            <a:ext cx="5667306" cy="341475"/>
          </a:xfrm>
          <a:noFill/>
          <a:ln w="9525">
            <a:noFill/>
            <a:miter lim="800000"/>
            <a:headEnd/>
            <a:tailEnd/>
          </a:ln>
          <a:effectLst/>
        </p:spPr>
        <p:txBody>
          <a:bodyPr wrap="square" lIns="124820" tIns="62406" rIns="124820" bIns="62406" anchor="t" anchorCtr="0">
            <a:spAutoFit/>
          </a:bodyPr>
          <a:lstStyle>
            <a:lvl1pPr marL="0" indent="0" algn="l" defTabSz="1248335" rtl="0" fontAlgn="base">
              <a:lnSpc>
                <a:spcPts val="1714"/>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833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833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833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833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6" name="Footer Placeholder 5"/>
          <p:cNvSpPr>
            <a:spLocks noGrp="1"/>
          </p:cNvSpPr>
          <p:nvPr>
            <p:ph type="ftr" sz="quarter" idx="12"/>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1"/>
          <p:cNvSpPr>
            <a:spLocks noGrp="1"/>
          </p:cNvSpPr>
          <p:nvPr>
            <p:ph type="sldNum" sz="quarter" idx="10"/>
          </p:nvPr>
        </p:nvSpPr>
        <p:spPr>
          <a:xfrm>
            <a:off x="332590" y="9149670"/>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Tree>
    <p:extLst>
      <p:ext uri="{BB962C8B-B14F-4D97-AF65-F5344CB8AC3E}">
        <p14:creationId xmlns:p14="http://schemas.microsoft.com/office/powerpoint/2010/main" val="2801651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a:t>Click to edit Master title style</a:t>
            </a:r>
            <a:endParaRPr lang="en-AU"/>
          </a:p>
        </p:txBody>
      </p:sp>
      <p:sp>
        <p:nvSpPr>
          <p:cNvPr id="3" name="Content Placeholder 2"/>
          <p:cNvSpPr>
            <a:spLocks noGrp="1"/>
          </p:cNvSpPr>
          <p:nvPr>
            <p:ph sz="quarter" idx="1"/>
          </p:nvPr>
        </p:nvSpPr>
        <p:spPr>
          <a:xfrm>
            <a:off x="359192" y="1937465"/>
            <a:ext cx="5669117" cy="3051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quarter" idx="2"/>
          </p:nvPr>
        </p:nvSpPr>
        <p:spPr>
          <a:xfrm>
            <a:off x="359192" y="5182593"/>
            <a:ext cx="5669117" cy="30539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half" idx="3"/>
          </p:nvPr>
        </p:nvSpPr>
        <p:spPr>
          <a:xfrm>
            <a:off x="6210753" y="1937463"/>
            <a:ext cx="5669118" cy="6299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p:cNvSpPr>
            <a:spLocks noGrp="1"/>
          </p:cNvSpPr>
          <p:nvPr>
            <p:ph type="sldNum" sz="quarter" idx="10"/>
          </p:nvPr>
        </p:nvSpPr>
        <p:spPr>
          <a:xfrm>
            <a:off x="332584" y="9135559"/>
            <a:ext cx="638560" cy="374937"/>
          </a:xfrm>
        </p:spPr>
        <p:txBody>
          <a:bodyPr/>
          <a:lstStyle>
            <a:lvl1pPr>
              <a:defRPr/>
            </a:lvl1pPr>
          </a:lstStyle>
          <a:p>
            <a:fld id="{7EC24045-86AC-417E-B655-323B8415F406}" type="slidenum">
              <a:rPr lang="en-AU">
                <a:solidFill>
                  <a:srgbClr val="000000"/>
                </a:solidFill>
              </a:rPr>
              <a:pPr/>
              <a:t>‹#›</a:t>
            </a:fld>
            <a:endParaRPr lang="en-AU" dirty="0">
              <a:solidFill>
                <a:srgbClr val="000000"/>
              </a:solidFill>
            </a:endParaRPr>
          </a:p>
        </p:txBody>
      </p:sp>
      <p:sp>
        <p:nvSpPr>
          <p:cNvPr id="7" name="Footer Placeholder 6"/>
          <p:cNvSpPr>
            <a:spLocks noGrp="1"/>
          </p:cNvSpPr>
          <p:nvPr>
            <p:ph type="ftr" sz="quarter" idx="11"/>
          </p:nvPr>
        </p:nvSpPr>
        <p:spPr>
          <a:xfrm>
            <a:off x="988247" y="9135554"/>
            <a:ext cx="10711078" cy="364858"/>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4046598324"/>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93" y="215699"/>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200" y="2322193"/>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8" y="2322191"/>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595"/>
            <a:ext cx="5667306" cy="341475"/>
          </a:xfrm>
          <a:noFill/>
          <a:ln w="9525">
            <a:noFill/>
            <a:miter lim="800000"/>
            <a:headEnd/>
            <a:tailEnd/>
          </a:ln>
          <a:effectLst/>
        </p:spPr>
        <p:txBody>
          <a:bodyPr wrap="square" lIns="124820" tIns="62406" rIns="124820" bIns="62406" anchor="t" anchorCtr="0">
            <a:spAutoFit/>
          </a:bodyPr>
          <a:lstStyle>
            <a:lvl1pPr marL="0" indent="0" algn="l" defTabSz="1248335" rtl="0" fontAlgn="base">
              <a:lnSpc>
                <a:spcPts val="1714"/>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833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833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833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833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200" y="5589884"/>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1" y="5228287"/>
            <a:ext cx="5667306" cy="341475"/>
          </a:xfrm>
          <a:noFill/>
          <a:ln w="9525">
            <a:noFill/>
            <a:miter lim="800000"/>
            <a:headEnd/>
            <a:tailEnd/>
          </a:ln>
          <a:effectLst/>
        </p:spPr>
        <p:txBody>
          <a:bodyPr wrap="square" lIns="124820" tIns="62406" rIns="124820" bIns="62406" anchor="t" anchorCtr="0">
            <a:spAutoFit/>
          </a:bodyPr>
          <a:lstStyle>
            <a:lvl1pPr marL="0" indent="0" algn="l" defTabSz="1248335" rtl="0" fontAlgn="base">
              <a:lnSpc>
                <a:spcPts val="1714"/>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833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833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833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833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Slide Number Placeholder 1"/>
          <p:cNvSpPr>
            <a:spLocks noGrp="1"/>
          </p:cNvSpPr>
          <p:nvPr>
            <p:ph type="sldNum" sz="quarter" idx="10"/>
          </p:nvPr>
        </p:nvSpPr>
        <p:spPr>
          <a:xfrm>
            <a:off x="332590" y="9149670"/>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4"/>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411049694"/>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93" y="215699"/>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3" y="2322193"/>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8206447" y="2322191"/>
            <a:ext cx="36736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3" y="1960595"/>
            <a:ext cx="3712906" cy="341475"/>
          </a:xfrm>
          <a:noFill/>
          <a:ln w="9525">
            <a:noFill/>
            <a:miter lim="800000"/>
            <a:headEnd/>
            <a:tailEnd/>
          </a:ln>
          <a:effectLst/>
        </p:spPr>
        <p:txBody>
          <a:bodyPr wrap="square" lIns="124820" tIns="62406" rIns="124820" bIns="62406" anchor="t" anchorCtr="0">
            <a:spAutoFit/>
          </a:bodyPr>
          <a:lstStyle>
            <a:lvl1pPr marL="0" indent="0" algn="l" defTabSz="1248335" rtl="0" fontAlgn="base">
              <a:lnSpc>
                <a:spcPts val="1714"/>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833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833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833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833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3"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3" y="5228287"/>
            <a:ext cx="3712906" cy="341475"/>
          </a:xfrm>
          <a:noFill/>
          <a:ln w="9525">
            <a:noFill/>
            <a:miter lim="800000"/>
            <a:headEnd/>
            <a:tailEnd/>
          </a:ln>
          <a:effectLst/>
        </p:spPr>
        <p:txBody>
          <a:bodyPr wrap="square" lIns="124820" tIns="62406" rIns="124820" bIns="62406" anchor="t" anchorCtr="0">
            <a:spAutoFit/>
          </a:bodyPr>
          <a:lstStyle>
            <a:lvl1pPr marL="0" indent="0" algn="l" defTabSz="1248335" rtl="0" fontAlgn="base">
              <a:lnSpc>
                <a:spcPts val="1714"/>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833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833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833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833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Content Placeholder 2"/>
          <p:cNvSpPr>
            <a:spLocks noGrp="1"/>
          </p:cNvSpPr>
          <p:nvPr>
            <p:ph sz="half" idx="14"/>
          </p:nvPr>
        </p:nvSpPr>
        <p:spPr>
          <a:xfrm>
            <a:off x="4285574" y="2322193"/>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1" name="Text Placeholder 7"/>
          <p:cNvSpPr>
            <a:spLocks noGrp="1"/>
          </p:cNvSpPr>
          <p:nvPr>
            <p:ph type="body" sz="quarter" idx="15" hasCustomPrompt="1"/>
          </p:nvPr>
        </p:nvSpPr>
        <p:spPr>
          <a:xfrm>
            <a:off x="4285577" y="1960595"/>
            <a:ext cx="3712906" cy="341475"/>
          </a:xfrm>
          <a:noFill/>
          <a:ln w="9525">
            <a:noFill/>
            <a:miter lim="800000"/>
            <a:headEnd/>
            <a:tailEnd/>
          </a:ln>
          <a:effectLst/>
        </p:spPr>
        <p:txBody>
          <a:bodyPr wrap="square" lIns="124820" tIns="62406" rIns="124820" bIns="62406" anchor="t" anchorCtr="0">
            <a:spAutoFit/>
          </a:bodyPr>
          <a:lstStyle>
            <a:lvl1pPr marL="0" indent="0" algn="l" defTabSz="1248335" rtl="0" fontAlgn="base">
              <a:lnSpc>
                <a:spcPts val="1714"/>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833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833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833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833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2" name="Content Placeholder 2"/>
          <p:cNvSpPr>
            <a:spLocks noGrp="1"/>
          </p:cNvSpPr>
          <p:nvPr>
            <p:ph sz="half" idx="16"/>
          </p:nvPr>
        </p:nvSpPr>
        <p:spPr>
          <a:xfrm>
            <a:off x="4285574"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3" name="Text Placeholder 7"/>
          <p:cNvSpPr>
            <a:spLocks noGrp="1"/>
          </p:cNvSpPr>
          <p:nvPr>
            <p:ph type="body" sz="quarter" idx="17" hasCustomPrompt="1"/>
          </p:nvPr>
        </p:nvSpPr>
        <p:spPr>
          <a:xfrm>
            <a:off x="4285577" y="5228287"/>
            <a:ext cx="3712906" cy="341475"/>
          </a:xfrm>
          <a:noFill/>
          <a:ln w="9525">
            <a:noFill/>
            <a:miter lim="800000"/>
            <a:headEnd/>
            <a:tailEnd/>
          </a:ln>
          <a:effectLst/>
        </p:spPr>
        <p:txBody>
          <a:bodyPr wrap="square" lIns="124820" tIns="62406" rIns="124820" bIns="62406" anchor="t" anchorCtr="0">
            <a:spAutoFit/>
          </a:bodyPr>
          <a:lstStyle>
            <a:lvl1pPr marL="0" indent="0" algn="l" defTabSz="1248335" rtl="0" fontAlgn="base">
              <a:lnSpc>
                <a:spcPts val="1714"/>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833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833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833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833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4" name="Slide Number Placeholder 1"/>
          <p:cNvSpPr>
            <a:spLocks noGrp="1"/>
          </p:cNvSpPr>
          <p:nvPr>
            <p:ph type="sldNum" sz="quarter" idx="10"/>
          </p:nvPr>
        </p:nvSpPr>
        <p:spPr>
          <a:xfrm>
            <a:off x="332590" y="9149670"/>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8"/>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23426217"/>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93" y="215699"/>
            <a:ext cx="12119328" cy="1056273"/>
          </a:xfrm>
        </p:spPr>
        <p:txBody>
          <a:bodyPr/>
          <a:lstStyle/>
          <a:p>
            <a:r>
              <a:rPr lang="en-US" smtClean="0"/>
              <a:t>Click to edit Master title style</a:t>
            </a:r>
            <a:endParaRPr lang="en-AU"/>
          </a:p>
        </p:txBody>
      </p:sp>
      <p:sp>
        <p:nvSpPr>
          <p:cNvPr id="3" name="Content Placeholder 2"/>
          <p:cNvSpPr>
            <a:spLocks noGrp="1"/>
          </p:cNvSpPr>
          <p:nvPr>
            <p:ph sz="quarter" idx="1"/>
          </p:nvPr>
        </p:nvSpPr>
        <p:spPr>
          <a:xfrm>
            <a:off x="359200" y="1937377"/>
            <a:ext cx="5669117" cy="30519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359200" y="5182593"/>
            <a:ext cx="5669117" cy="30539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half" idx="3"/>
          </p:nvPr>
        </p:nvSpPr>
        <p:spPr>
          <a:xfrm>
            <a:off x="6210758" y="1937372"/>
            <a:ext cx="5669118" cy="6299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Slide Number Placeholder 5"/>
          <p:cNvSpPr>
            <a:spLocks noGrp="1"/>
          </p:cNvSpPr>
          <p:nvPr>
            <p:ph type="sldNum" sz="quarter" idx="10"/>
          </p:nvPr>
        </p:nvSpPr>
        <p:spPr>
          <a:xfrm>
            <a:off x="332779" y="9135559"/>
            <a:ext cx="638561" cy="374937"/>
          </a:xfrm>
        </p:spPr>
        <p:txBody>
          <a:bodyPr/>
          <a:lstStyle>
            <a:lvl1pPr>
              <a:defRPr/>
            </a:lvl1pPr>
          </a:lstStyle>
          <a:p>
            <a:fld id="{7EC24045-86AC-417E-B655-323B8415F406}" type="slidenum">
              <a:rPr lang="en-AU">
                <a:solidFill>
                  <a:srgbClr val="000000"/>
                </a:solidFill>
              </a:rPr>
              <a:pPr/>
              <a:t>‹#›</a:t>
            </a:fld>
            <a:endParaRPr lang="en-AU" dirty="0">
              <a:solidFill>
                <a:srgbClr val="000000"/>
              </a:solidFill>
            </a:endParaRPr>
          </a:p>
        </p:txBody>
      </p:sp>
      <p:sp>
        <p:nvSpPr>
          <p:cNvPr id="7" name="Footer Placeholder 6"/>
          <p:cNvSpPr>
            <a:spLocks noGrp="1"/>
          </p:cNvSpPr>
          <p:nvPr>
            <p:ph type="ftr" sz="quarter" idx="11"/>
          </p:nvPr>
        </p:nvSpPr>
        <p:spPr>
          <a:xfrm>
            <a:off x="988249" y="9135555"/>
            <a:ext cx="10711078" cy="364858"/>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11115608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cxnSp>
        <p:nvCxnSpPr>
          <p:cNvPr id="7" name="Straight Connector 6"/>
          <p:cNvCxnSpPr/>
          <p:nvPr userDrawn="1"/>
        </p:nvCxnSpPr>
        <p:spPr>
          <a:xfrm>
            <a:off x="641197" y="1394120"/>
            <a:ext cx="12160408"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a:xfrm>
            <a:off x="645654" y="288245"/>
            <a:ext cx="11487365" cy="1099774"/>
          </a:xfrm>
        </p:spPr>
        <p:txBody>
          <a:bodyPr/>
          <a:lstStyle>
            <a:lvl1pPr>
              <a:defRPr>
                <a:latin typeface="Calibri" panose="020F0502020204030204" pitchFamily="34" charset="0"/>
              </a:defRPr>
            </a:lvl1pPr>
          </a:lstStyle>
          <a:p>
            <a:r>
              <a:rPr lang="en-US" dirty="0" smtClean="0"/>
              <a:t>Master Title Slide Headline</a:t>
            </a:r>
            <a:endParaRPr lang="en-CA" dirty="0"/>
          </a:p>
        </p:txBody>
      </p:sp>
      <p:sp>
        <p:nvSpPr>
          <p:cNvPr id="8" name="TextBox 7"/>
          <p:cNvSpPr txBox="1"/>
          <p:nvPr userDrawn="1"/>
        </p:nvSpPr>
        <p:spPr>
          <a:xfrm>
            <a:off x="11634106" y="9188119"/>
            <a:ext cx="750960" cy="342720"/>
          </a:xfrm>
          <a:prstGeom prst="rect">
            <a:avLst/>
          </a:prstGeom>
          <a:noFill/>
        </p:spPr>
        <p:txBody>
          <a:bodyPr wrap="square" lIns="0" tIns="0" rIns="0" bIns="0" rtlCol="0" anchor="ctr" anchorCtr="0">
            <a:noAutofit/>
          </a:bodyPr>
          <a:lstStyle/>
          <a:p>
            <a:pPr algn="r" defTabSz="1249062" fontAlgn="base">
              <a:spcBef>
                <a:spcPct val="0"/>
              </a:spcBef>
              <a:spcAft>
                <a:spcPct val="0"/>
              </a:spcAft>
            </a:pPr>
            <a:fld id="{597A8DCA-8F96-49CD-B4D5-7AC92F955860}" type="slidenum">
              <a:rPr lang="en-CA" sz="1100">
                <a:solidFill>
                  <a:srgbClr val="7F7F7F"/>
                </a:solidFill>
                <a:latin typeface="Calibri" panose="020F0502020204030204" pitchFamily="34" charset="0"/>
              </a:rPr>
              <a:pPr algn="r" defTabSz="1249062" fontAlgn="base">
                <a:spcBef>
                  <a:spcPct val="0"/>
                </a:spcBef>
                <a:spcAft>
                  <a:spcPct val="0"/>
                </a:spcAft>
              </a:pPr>
              <a:t>‹#›</a:t>
            </a:fld>
            <a:endParaRPr lang="en-CA" sz="11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3764161144"/>
      </p:ext>
    </p:extLst>
  </p:cSld>
  <p:clrMapOvr>
    <a:masterClrMapping/>
  </p:clrMapOvr>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cxnSp>
        <p:nvCxnSpPr>
          <p:cNvPr id="7" name="Straight Connector 6"/>
          <p:cNvCxnSpPr/>
          <p:nvPr userDrawn="1"/>
        </p:nvCxnSpPr>
        <p:spPr>
          <a:xfrm>
            <a:off x="641197" y="1394120"/>
            <a:ext cx="12160408"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a:xfrm>
            <a:off x="645654" y="288245"/>
            <a:ext cx="11487365" cy="1099774"/>
          </a:xfrm>
        </p:spPr>
        <p:txBody>
          <a:bodyPr/>
          <a:lstStyle>
            <a:lvl1pPr>
              <a:defRPr>
                <a:latin typeface="Calibri" panose="020F0502020204030204" pitchFamily="34" charset="0"/>
              </a:defRPr>
            </a:lvl1pPr>
          </a:lstStyle>
          <a:p>
            <a:r>
              <a:rPr lang="en-US" dirty="0" smtClean="0"/>
              <a:t>Master Title Slide Headline</a:t>
            </a:r>
            <a:endParaRPr lang="en-CA" dirty="0"/>
          </a:p>
        </p:txBody>
      </p:sp>
      <p:sp>
        <p:nvSpPr>
          <p:cNvPr id="8" name="TextBox 7"/>
          <p:cNvSpPr txBox="1"/>
          <p:nvPr userDrawn="1"/>
        </p:nvSpPr>
        <p:spPr>
          <a:xfrm>
            <a:off x="11634106" y="9188119"/>
            <a:ext cx="750960" cy="342720"/>
          </a:xfrm>
          <a:prstGeom prst="rect">
            <a:avLst/>
          </a:prstGeom>
          <a:noFill/>
        </p:spPr>
        <p:txBody>
          <a:bodyPr wrap="square" lIns="0" tIns="0" rIns="0" bIns="0" rtlCol="0" anchor="ctr" anchorCtr="0">
            <a:noAutofit/>
          </a:bodyPr>
          <a:lstStyle/>
          <a:p>
            <a:pPr algn="r" defTabSz="1249062" fontAlgn="base">
              <a:spcBef>
                <a:spcPct val="0"/>
              </a:spcBef>
              <a:spcAft>
                <a:spcPct val="0"/>
              </a:spcAft>
            </a:pPr>
            <a:fld id="{597A8DCA-8F96-49CD-B4D5-7AC92F955860}" type="slidenum">
              <a:rPr lang="en-CA" sz="1100">
                <a:solidFill>
                  <a:srgbClr val="7F7F7F"/>
                </a:solidFill>
                <a:latin typeface="Calibri" panose="020F0502020204030204" pitchFamily="34" charset="0"/>
              </a:rPr>
              <a:pPr algn="r" defTabSz="1249062" fontAlgn="base">
                <a:spcBef>
                  <a:spcPct val="0"/>
                </a:spcBef>
                <a:spcAft>
                  <a:spcPct val="0"/>
                </a:spcAft>
              </a:pPr>
              <a:t>‹#›</a:t>
            </a:fld>
            <a:endParaRPr lang="en-CA" sz="11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1315151964"/>
      </p:ext>
    </p:extLst>
  </p:cSld>
  <p:clrMapOvr>
    <a:masterClrMapping/>
  </p:clrMapOvr>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preserve="1" userDrawn="1">
  <p:cSld name="Contents">
    <p:spTree>
      <p:nvGrpSpPr>
        <p:cNvPr id="1" name=""/>
        <p:cNvGrpSpPr/>
        <p:nvPr/>
      </p:nvGrpSpPr>
      <p:grpSpPr>
        <a:xfrm>
          <a:off x="0" y="0"/>
          <a:ext cx="0" cy="0"/>
          <a:chOff x="0" y="0"/>
          <a:chExt cx="0" cy="0"/>
        </a:xfrm>
      </p:grpSpPr>
      <p:sp>
        <p:nvSpPr>
          <p:cNvPr id="6" name="Title 5"/>
          <p:cNvSpPr>
            <a:spLocks noGrp="1"/>
          </p:cNvSpPr>
          <p:nvPr>
            <p:ph type="title"/>
          </p:nvPr>
        </p:nvSpPr>
        <p:spPr>
          <a:xfrm>
            <a:off x="351589" y="215691"/>
            <a:ext cx="12097436" cy="1056273"/>
          </a:xfrm>
        </p:spPr>
        <p:txBody>
          <a:bodyPr/>
          <a:lstStyle/>
          <a:p>
            <a:r>
              <a:rPr lang="en-US" noProof="0" smtClean="0"/>
              <a:t>Click to edit Master title style</a:t>
            </a:r>
            <a:endParaRPr lang="en-AU" noProof="0" dirty="0"/>
          </a:p>
        </p:txBody>
      </p:sp>
      <p:sp>
        <p:nvSpPr>
          <p:cNvPr id="3" name="Content Placeholder 2"/>
          <p:cNvSpPr>
            <a:spLocks noGrp="1"/>
          </p:cNvSpPr>
          <p:nvPr>
            <p:ph idx="1"/>
          </p:nvPr>
        </p:nvSpPr>
        <p:spPr>
          <a:xfrm>
            <a:off x="351759" y="1937344"/>
            <a:ext cx="11519932" cy="6299338"/>
          </a:xfrm>
        </p:spPr>
        <p:txBody>
          <a:bodyPr lIns="0" rIns="0"/>
          <a:lstStyle>
            <a:lvl1pPr>
              <a:defRPr>
                <a:solidFill>
                  <a:schemeClr val="accent1"/>
                </a:solidFill>
              </a:defRPr>
            </a:lvl1pPr>
            <a:lvl2pPr marL="217318" indent="0">
              <a:spcBef>
                <a:spcPts val="0"/>
              </a:spcBef>
              <a:buNone/>
              <a:defRPr/>
            </a:lvl2pPr>
            <a:lvl3pPr marL="652028" indent="-217318">
              <a:spcBef>
                <a:spcPts val="413"/>
              </a:spcBef>
              <a:defRPr/>
            </a:lvl3pPr>
            <a:lvl4pPr marL="1075290" indent="-217318">
              <a:spcBef>
                <a:spcPts val="413"/>
              </a:spcBef>
              <a:defRPr/>
            </a:lvl4pPr>
            <a:lvl5pPr marL="1509971" indent="-217318">
              <a:spcBef>
                <a:spcPts val="413"/>
              </a:spcBef>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smtClean="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71000455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smtClean="0"/>
              <a:t>Click to edit Master title style</a:t>
            </a:r>
            <a:endParaRPr lang="en-AU" noProof="0" dirty="0"/>
          </a:p>
        </p:txBody>
      </p:sp>
      <p:sp>
        <p:nvSpPr>
          <p:cNvPr id="3" name="Content Placeholder 2"/>
          <p:cNvSpPr>
            <a:spLocks noGrp="1"/>
          </p:cNvSpPr>
          <p:nvPr>
            <p:ph idx="1"/>
          </p:nvPr>
        </p:nvSpPr>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76682762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51589" y="215691"/>
            <a:ext cx="12097436" cy="1056273"/>
          </a:xfrm>
        </p:spPr>
        <p:txBody>
          <a:bodyPr/>
          <a:lstStyle/>
          <a:p>
            <a:r>
              <a:rPr lang="en-US" noProof="0" smtClean="0"/>
              <a:t>Click to edit Master title style</a:t>
            </a:r>
            <a:endParaRPr lang="en-AU" noProof="0" dirty="0"/>
          </a:p>
        </p:txBody>
      </p:sp>
      <p:sp>
        <p:nvSpPr>
          <p:cNvPr id="3" name="Content Placeholder 2"/>
          <p:cNvSpPr>
            <a:spLocks noGrp="1"/>
          </p:cNvSpPr>
          <p:nvPr>
            <p:ph sz="half" idx="1"/>
          </p:nvPr>
        </p:nvSpPr>
        <p:spPr>
          <a:xfrm>
            <a:off x="351589" y="1937344"/>
            <a:ext cx="5667306" cy="6299338"/>
          </a:xfrm>
          <a:noFill/>
          <a:ln w="9525">
            <a:noFill/>
            <a:miter lim="800000"/>
            <a:headEnd/>
            <a:tailEnd/>
          </a:ln>
          <a:effectLst/>
        </p:spPr>
        <p:txBody>
          <a:bodyPr vert="horz" wrap="square" lIns="0" tIns="62619" rIns="0" bIns="62619" numCol="1" anchor="t" anchorCtr="0" compatLnSpc="1">
            <a:prstTxWarp prst="textNoShape">
              <a:avLst/>
            </a:prstTxWarp>
          </a:bodyPr>
          <a:lstStyle>
            <a:lvl1pPr algn="l" defTabSz="1252593" rtl="0" fontAlgn="base">
              <a:spcBef>
                <a:spcPct val="50000"/>
              </a:spcBef>
              <a:spcAft>
                <a:spcPct val="0"/>
              </a:spcAft>
              <a:defRPr lang="en-US" sz="1700" smtClean="0">
                <a:solidFill>
                  <a:schemeClr val="tx1"/>
                </a:solidFill>
                <a:latin typeface="+mn-lt"/>
                <a:ea typeface="+mn-ea"/>
                <a:cs typeface="+mn-cs"/>
              </a:defRPr>
            </a:lvl1pPr>
            <a:lvl2pPr algn="l" defTabSz="1252593" rtl="0" fontAlgn="base">
              <a:spcBef>
                <a:spcPct val="50000"/>
              </a:spcBef>
              <a:spcAft>
                <a:spcPct val="0"/>
              </a:spcAft>
              <a:defRPr lang="en-US" sz="1700" smtClean="0">
                <a:solidFill>
                  <a:schemeClr val="tx1"/>
                </a:solidFill>
                <a:latin typeface="+mn-lt"/>
                <a:ea typeface="+mn-ea"/>
                <a:cs typeface="+mn-cs"/>
              </a:defRPr>
            </a:lvl2pPr>
            <a:lvl3pPr algn="l" defTabSz="1252593" rtl="0" fontAlgn="base">
              <a:spcBef>
                <a:spcPct val="50000"/>
              </a:spcBef>
              <a:spcAft>
                <a:spcPct val="0"/>
              </a:spcAft>
              <a:defRPr lang="en-US" sz="1700" smtClean="0">
                <a:solidFill>
                  <a:schemeClr val="tx1"/>
                </a:solidFill>
                <a:latin typeface="+mn-lt"/>
                <a:ea typeface="+mn-ea"/>
                <a:cs typeface="+mn-cs"/>
              </a:defRPr>
            </a:lvl3pPr>
            <a:lvl4pPr algn="l" defTabSz="1252593" rtl="0" fontAlgn="base">
              <a:spcBef>
                <a:spcPct val="50000"/>
              </a:spcBef>
              <a:spcAft>
                <a:spcPct val="0"/>
              </a:spcAft>
              <a:defRPr lang="en-US" sz="1700" smtClean="0">
                <a:solidFill>
                  <a:schemeClr val="tx1"/>
                </a:solidFill>
                <a:latin typeface="+mn-lt"/>
                <a:ea typeface="+mn-ea"/>
                <a:cs typeface="+mn-cs"/>
              </a:defRPr>
            </a:lvl4pPr>
            <a:lvl5pPr algn="l" defTabSz="1252593"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Content Placeholder 3"/>
          <p:cNvSpPr>
            <a:spLocks noGrp="1"/>
          </p:cNvSpPr>
          <p:nvPr>
            <p:ph sz="half" idx="2"/>
          </p:nvPr>
        </p:nvSpPr>
        <p:spPr>
          <a:xfrm>
            <a:off x="6347556" y="1937344"/>
            <a:ext cx="5538014" cy="6299338"/>
          </a:xfrm>
          <a:noFill/>
          <a:ln w="9525">
            <a:noFill/>
            <a:miter lim="800000"/>
            <a:headEnd/>
            <a:tailEnd/>
          </a:ln>
          <a:effectLst/>
        </p:spPr>
        <p:txBody>
          <a:bodyPr vert="horz" wrap="square" lIns="0" tIns="62619" rIns="0" bIns="62619" numCol="1" anchor="t" anchorCtr="0" compatLnSpc="1">
            <a:prstTxWarp prst="textNoShape">
              <a:avLst/>
            </a:prstTxWarp>
          </a:bodyPr>
          <a:lstStyle>
            <a:lvl1pPr algn="l" defTabSz="1252593" rtl="0" fontAlgn="base">
              <a:spcBef>
                <a:spcPct val="50000"/>
              </a:spcBef>
              <a:spcAft>
                <a:spcPct val="0"/>
              </a:spcAft>
              <a:defRPr lang="en-US" sz="1700" smtClean="0">
                <a:solidFill>
                  <a:schemeClr val="tx1"/>
                </a:solidFill>
                <a:latin typeface="+mn-lt"/>
                <a:ea typeface="+mn-ea"/>
                <a:cs typeface="+mn-cs"/>
              </a:defRPr>
            </a:lvl1pPr>
            <a:lvl2pPr algn="l" defTabSz="1252593" rtl="0" fontAlgn="base">
              <a:spcBef>
                <a:spcPct val="50000"/>
              </a:spcBef>
              <a:spcAft>
                <a:spcPct val="0"/>
              </a:spcAft>
              <a:defRPr lang="en-US" sz="1700" smtClean="0">
                <a:solidFill>
                  <a:schemeClr val="tx1"/>
                </a:solidFill>
                <a:latin typeface="+mn-lt"/>
                <a:ea typeface="+mn-ea"/>
                <a:cs typeface="+mn-cs"/>
              </a:defRPr>
            </a:lvl2pPr>
            <a:lvl3pPr algn="l" defTabSz="1252593" rtl="0" fontAlgn="base">
              <a:spcBef>
                <a:spcPct val="50000"/>
              </a:spcBef>
              <a:spcAft>
                <a:spcPct val="0"/>
              </a:spcAft>
              <a:defRPr lang="en-US" sz="1700" smtClean="0">
                <a:solidFill>
                  <a:schemeClr val="tx1"/>
                </a:solidFill>
                <a:latin typeface="+mn-lt"/>
                <a:ea typeface="+mn-ea"/>
                <a:cs typeface="+mn-cs"/>
              </a:defRPr>
            </a:lvl3pPr>
            <a:lvl4pPr algn="l" defTabSz="1252593" rtl="0" fontAlgn="base">
              <a:spcBef>
                <a:spcPct val="50000"/>
              </a:spcBef>
              <a:spcAft>
                <a:spcPct val="0"/>
              </a:spcAft>
              <a:defRPr lang="en-US" sz="1700" smtClean="0">
                <a:solidFill>
                  <a:schemeClr val="tx1"/>
                </a:solidFill>
                <a:latin typeface="+mn-lt"/>
                <a:ea typeface="+mn-ea"/>
                <a:cs typeface="+mn-cs"/>
              </a:defRPr>
            </a:lvl4pPr>
            <a:lvl5pPr algn="l" defTabSz="1252593"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5" name="Slide Number Placeholder 4"/>
          <p:cNvSpPr>
            <a:spLocks noGrp="1"/>
          </p:cNvSpPr>
          <p:nvPr>
            <p:ph type="sldNum" sz="quarter" idx="10"/>
          </p:nvPr>
        </p:nvSpPr>
        <p:spPr>
          <a:xfrm>
            <a:off x="351593" y="9149663"/>
            <a:ext cx="551138" cy="411221"/>
          </a:xfrm>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436426772"/>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userDrawn="1">
  <p:cSld name="Title, 2 Content and Text">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51589" y="1937346"/>
            <a:ext cx="5667306" cy="3051903"/>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Content Placeholder 3"/>
          <p:cNvSpPr>
            <a:spLocks noGrp="1"/>
          </p:cNvSpPr>
          <p:nvPr>
            <p:ph sz="quarter" idx="2"/>
          </p:nvPr>
        </p:nvSpPr>
        <p:spPr>
          <a:xfrm>
            <a:off x="351589" y="5182593"/>
            <a:ext cx="5667306" cy="305391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5" name="Text Placeholder 4"/>
          <p:cNvSpPr>
            <a:spLocks noGrp="1"/>
          </p:cNvSpPr>
          <p:nvPr>
            <p:ph type="body" sz="half" idx="3"/>
          </p:nvPr>
        </p:nvSpPr>
        <p:spPr>
          <a:xfrm>
            <a:off x="6347556" y="1937344"/>
            <a:ext cx="5538014" cy="629933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8" name="Footer Placeholder 7"/>
          <p:cNvSpPr>
            <a:spLocks noGrp="1"/>
          </p:cNvSpPr>
          <p:nvPr>
            <p:ph type="ftr" sz="quarter" idx="1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8"/>
          <p:cNvSpPr>
            <a:spLocks noGrp="1"/>
          </p:cNvSpPr>
          <p:nvPr>
            <p:ph type="sldNum" sz="quarter" idx="1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3890152474"/>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AU" noProof="0" dirty="0"/>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8517149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2982888"/>
            <a:ext cx="10881360" cy="2058035"/>
          </a:xfrm>
        </p:spPr>
        <p:txBody>
          <a:bodyPr/>
          <a:lstStyle/>
          <a:p>
            <a:r>
              <a:rPr lang="en-US"/>
              <a:t>Click to edit Master title style</a:t>
            </a:r>
            <a:endParaRPr lang="en-AU"/>
          </a:p>
        </p:txBody>
      </p:sp>
      <p:sp>
        <p:nvSpPr>
          <p:cNvPr id="3" name="Subtitle 2"/>
          <p:cNvSpPr>
            <a:spLocks noGrp="1"/>
          </p:cNvSpPr>
          <p:nvPr>
            <p:ph type="subTitle" idx="1"/>
          </p:nvPr>
        </p:nvSpPr>
        <p:spPr>
          <a:xfrm>
            <a:off x="1920240" y="5440686"/>
            <a:ext cx="8961120" cy="2453640"/>
          </a:xfrm>
        </p:spPr>
        <p:txBody>
          <a:bodyPr/>
          <a:lstStyle>
            <a:lvl1pPr marL="0" indent="0" algn="ctr">
              <a:buNone/>
              <a:defRPr>
                <a:solidFill>
                  <a:schemeClr val="tx1">
                    <a:tint val="75000"/>
                  </a:schemeClr>
                </a:solidFill>
              </a:defRPr>
            </a:lvl1pPr>
            <a:lvl2pPr marL="616935" indent="0" algn="ctr">
              <a:buNone/>
              <a:defRPr>
                <a:solidFill>
                  <a:schemeClr val="tx1">
                    <a:tint val="75000"/>
                  </a:schemeClr>
                </a:solidFill>
              </a:defRPr>
            </a:lvl2pPr>
            <a:lvl3pPr marL="1233806" indent="0" algn="ctr">
              <a:buNone/>
              <a:defRPr>
                <a:solidFill>
                  <a:schemeClr val="tx1">
                    <a:tint val="75000"/>
                  </a:schemeClr>
                </a:solidFill>
              </a:defRPr>
            </a:lvl3pPr>
            <a:lvl4pPr marL="1850701" indent="0" algn="ctr">
              <a:buNone/>
              <a:defRPr>
                <a:solidFill>
                  <a:schemeClr val="tx1">
                    <a:tint val="75000"/>
                  </a:schemeClr>
                </a:solidFill>
              </a:defRPr>
            </a:lvl4pPr>
            <a:lvl5pPr marL="2467615" indent="0" algn="ctr">
              <a:buNone/>
              <a:defRPr>
                <a:solidFill>
                  <a:schemeClr val="tx1">
                    <a:tint val="75000"/>
                  </a:schemeClr>
                </a:solidFill>
              </a:defRPr>
            </a:lvl5pPr>
            <a:lvl6pPr marL="3084519" indent="0" algn="ctr">
              <a:buNone/>
              <a:defRPr>
                <a:solidFill>
                  <a:schemeClr val="tx1">
                    <a:tint val="75000"/>
                  </a:schemeClr>
                </a:solidFill>
              </a:defRPr>
            </a:lvl6pPr>
            <a:lvl7pPr marL="3701414" indent="0" algn="ctr">
              <a:buNone/>
              <a:defRPr>
                <a:solidFill>
                  <a:schemeClr val="tx1">
                    <a:tint val="75000"/>
                  </a:schemeClr>
                </a:solidFill>
              </a:defRPr>
            </a:lvl7pPr>
            <a:lvl8pPr marL="4318324" indent="0" algn="ctr">
              <a:buNone/>
              <a:defRPr>
                <a:solidFill>
                  <a:schemeClr val="tx1">
                    <a:tint val="75000"/>
                  </a:schemeClr>
                </a:solidFill>
              </a:defRPr>
            </a:lvl8pPr>
            <a:lvl9pPr marL="4935224"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a:xfrm>
            <a:off x="640081" y="8899183"/>
            <a:ext cx="2987040" cy="511175"/>
          </a:xfrm>
          <a:prstGeom prst="rect">
            <a:avLst/>
          </a:prstGeom>
        </p:spPr>
        <p:txBody>
          <a:bodyPr lIns="123389" tIns="61727" rIns="123389" bIns="61727"/>
          <a:lstStyle/>
          <a:p>
            <a:pPr algn="ctr" defTabSz="1234680" fontAlgn="base">
              <a:spcBef>
                <a:spcPct val="0"/>
              </a:spcBef>
              <a:spcAft>
                <a:spcPct val="0"/>
              </a:spcAft>
            </a:pPr>
            <a:endParaRPr lang="en-AU" sz="20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Slide Number Placeholder 5"/>
          <p:cNvSpPr>
            <a:spLocks noGrp="1"/>
          </p:cNvSpPr>
          <p:nvPr>
            <p:ph type="sldNum" sz="quarter" idx="12"/>
          </p:nvPr>
        </p:nvSpPr>
        <p:spPr/>
        <p:txBody>
          <a:bodyPr/>
          <a:lstStyle/>
          <a:p>
            <a:fld id="{DA004C88-69A9-47B9-9C2D-4AD335278FA8}" type="slidenum">
              <a:rPr lang="en-AU" smtClean="0">
                <a:solidFill>
                  <a:srgbClr val="000000"/>
                </a:solidFill>
              </a:rPr>
              <a:pPr/>
              <a:t>‹#›</a:t>
            </a:fld>
            <a:endParaRPr lang="en-AU" dirty="0">
              <a:solidFill>
                <a:srgbClr val="000000"/>
              </a:solidFill>
            </a:endParaRPr>
          </a:p>
        </p:txBody>
      </p:sp>
    </p:spTree>
    <p:extLst>
      <p:ext uri="{BB962C8B-B14F-4D97-AF65-F5344CB8AC3E}">
        <p14:creationId xmlns:p14="http://schemas.microsoft.com/office/powerpoint/2010/main" val="378425348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pic>
        <p:nvPicPr>
          <p:cNvPr id="5" name="Picture 4" descr="NAB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35628" y="8599564"/>
            <a:ext cx="525788" cy="818205"/>
          </a:xfrm>
          <a:prstGeom prst="rect">
            <a:avLst/>
          </a:prstGeom>
        </p:spPr>
      </p:pic>
    </p:spTree>
    <p:extLst>
      <p:ext uri="{BB962C8B-B14F-4D97-AF65-F5344CB8AC3E}">
        <p14:creationId xmlns:p14="http://schemas.microsoft.com/office/powerpoint/2010/main" val="215466572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Title and 1 Chart">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351759" y="1894843"/>
            <a:ext cx="11519932" cy="353233"/>
          </a:xfrm>
          <a:noFill/>
          <a:ln w="9525">
            <a:noFill/>
            <a:miter lim="800000"/>
            <a:headEnd/>
            <a:tailEnd/>
          </a:ln>
          <a:effectLst/>
        </p:spPr>
        <p:txBody>
          <a:bodyPr wrap="square" lIns="0" tIns="0" rIns="0" bIns="0" anchor="b" anchorCtr="0">
            <a:noAutofit/>
          </a:bodyPr>
          <a:lstStyle>
            <a:lvl1pPr marL="0" indent="0" algn="l" defTabSz="1252593"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3" name="Text Placeholder 7"/>
          <p:cNvSpPr>
            <a:spLocks noGrp="1"/>
          </p:cNvSpPr>
          <p:nvPr>
            <p:ph type="body" sz="quarter" idx="14" hasCustomPrompt="1"/>
          </p:nvPr>
        </p:nvSpPr>
        <p:spPr>
          <a:xfrm>
            <a:off x="351759" y="2277481"/>
            <a:ext cx="11519932" cy="197490"/>
          </a:xfrm>
          <a:noFill/>
          <a:ln w="9525">
            <a:noFill/>
            <a:miter lim="800000"/>
            <a:headEnd/>
            <a:tailEnd/>
          </a:ln>
          <a:effectLst/>
        </p:spPr>
        <p:txBody>
          <a:bodyPr wrap="square" lIns="0" tIns="0" rIns="0" bIns="0" anchor="t" anchorCtr="0">
            <a:spAutoFit/>
          </a:bodyPr>
          <a:lstStyle>
            <a:lvl1pPr marL="0" indent="0" algn="l" defTabSz="1252593"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759" y="2697605"/>
            <a:ext cx="11519932" cy="553891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3" hasCustomPrompt="1"/>
          </p:nvPr>
        </p:nvSpPr>
        <p:spPr>
          <a:xfrm>
            <a:off x="351588" y="8516571"/>
            <a:ext cx="11127746" cy="341905"/>
          </a:xfrm>
          <a:noFill/>
          <a:ln w="9525">
            <a:noFill/>
            <a:miter lim="800000"/>
            <a:headEnd/>
            <a:tailEnd/>
          </a:ln>
          <a:effectLst/>
        </p:spPr>
        <p:txBody>
          <a:bodyPr wrap="square" lIns="0" tIns="62619" rIns="0" bIns="62619" anchor="ctr" anchorCtr="0">
            <a:spAutoFit/>
          </a:bodyPr>
          <a:lstStyle>
            <a:lvl1pPr marL="0" marR="0" indent="0" algn="l" defTabSz="1252593"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2593"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smtClean="0">
                <a:latin typeface="Corpid C1 Regular" pitchFamily="34" charset="0"/>
              </a:rPr>
              <a:t>Source: Data Sources Corpid Regular 9pt</a:t>
            </a:r>
          </a:p>
        </p:txBody>
      </p:sp>
      <p:sp>
        <p:nvSpPr>
          <p:cNvPr id="7" name="Slide Number Placeholder 6"/>
          <p:cNvSpPr>
            <a:spLocks noGrp="1"/>
          </p:cNvSpPr>
          <p:nvPr>
            <p:ph type="sldNum" sz="quarter" idx="16"/>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4" name="Title 3"/>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162582012"/>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with illustration">
    <p:spTree>
      <p:nvGrpSpPr>
        <p:cNvPr id="1" name=""/>
        <p:cNvGrpSpPr/>
        <p:nvPr/>
      </p:nvGrpSpPr>
      <p:grpSpPr>
        <a:xfrm>
          <a:off x="0" y="0"/>
          <a:ext cx="0" cy="0"/>
          <a:chOff x="0" y="0"/>
          <a:chExt cx="0" cy="0"/>
        </a:xfrm>
      </p:grpSpPr>
      <p:sp>
        <p:nvSpPr>
          <p:cNvPr id="14" name="Freeform 47" descr="Tablet illustration"/>
          <p:cNvSpPr>
            <a:spLocks noChangeArrowheads="1"/>
          </p:cNvSpPr>
          <p:nvPr userDrawn="1"/>
        </p:nvSpPr>
        <p:spPr bwMode="auto">
          <a:xfrm>
            <a:off x="353571" y="1600379"/>
            <a:ext cx="4677301" cy="6652884"/>
          </a:xfrm>
          <a:custGeom>
            <a:avLst/>
            <a:gdLst>
              <a:gd name="T0" fmla="*/ 2147483647 w 467"/>
              <a:gd name="T1" fmla="*/ 2147483647 h 545"/>
              <a:gd name="T2" fmla="*/ 2147483647 w 467"/>
              <a:gd name="T3" fmla="*/ 2147483647 h 545"/>
              <a:gd name="T4" fmla="*/ 2147483647 w 467"/>
              <a:gd name="T5" fmla="*/ 2147483647 h 545"/>
              <a:gd name="T6" fmla="*/ 0 w 467"/>
              <a:gd name="T7" fmla="*/ 2147483647 h 545"/>
              <a:gd name="T8" fmla="*/ 0 w 467"/>
              <a:gd name="T9" fmla="*/ 2147483647 h 545"/>
              <a:gd name="T10" fmla="*/ 2147483647 w 467"/>
              <a:gd name="T11" fmla="*/ 0 h 545"/>
              <a:gd name="T12" fmla="*/ 2147483647 w 467"/>
              <a:gd name="T13" fmla="*/ 0 h 545"/>
              <a:gd name="T14" fmla="*/ 2147483647 w 467"/>
              <a:gd name="T15" fmla="*/ 2147483647 h 545"/>
              <a:gd name="T16" fmla="*/ 2147483647 w 467"/>
              <a:gd name="T17" fmla="*/ 2147483647 h 545"/>
              <a:gd name="T18" fmla="*/ 2147483647 w 467"/>
              <a:gd name="T19" fmla="*/ 2147483647 h 545"/>
              <a:gd name="T20" fmla="*/ 2147483647 w 467"/>
              <a:gd name="T21" fmla="*/ 2147483647 h 545"/>
              <a:gd name="T22" fmla="*/ 2147483647 w 467"/>
              <a:gd name="T23" fmla="*/ 2147483647 h 545"/>
              <a:gd name="T24" fmla="*/ 2147483647 w 467"/>
              <a:gd name="T25" fmla="*/ 2147483647 h 545"/>
              <a:gd name="T26" fmla="*/ 2147483647 w 467"/>
              <a:gd name="T27" fmla="*/ 2147483647 h 545"/>
              <a:gd name="T28" fmla="*/ 2147483647 w 467"/>
              <a:gd name="T29" fmla="*/ 2147483647 h 545"/>
              <a:gd name="T30" fmla="*/ 2147483647 w 467"/>
              <a:gd name="T31" fmla="*/ 2147483647 h 545"/>
              <a:gd name="T32" fmla="*/ 2147483647 w 467"/>
              <a:gd name="T33" fmla="*/ 2147483647 h 545"/>
              <a:gd name="T34" fmla="*/ 2147483647 w 467"/>
              <a:gd name="T35" fmla="*/ 2147483647 h 545"/>
              <a:gd name="T36" fmla="*/ 2147483647 w 467"/>
              <a:gd name="T37" fmla="*/ 2147483647 h 545"/>
              <a:gd name="T38" fmla="*/ 2147483647 w 467"/>
              <a:gd name="T39" fmla="*/ 2147483647 h 545"/>
              <a:gd name="T40" fmla="*/ 2147483647 w 467"/>
              <a:gd name="T41" fmla="*/ 2147483647 h 545"/>
              <a:gd name="T42" fmla="*/ 2147483647 w 467"/>
              <a:gd name="T43" fmla="*/ 2147483647 h 5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connsiteX0" fmla="*/ 9379 w 9979"/>
              <a:gd name="connsiteY0" fmla="*/ 9982 h 9982"/>
              <a:gd name="connsiteX1" fmla="*/ 9379 w 9979"/>
              <a:gd name="connsiteY1" fmla="*/ 9982 h 9982"/>
              <a:gd name="connsiteX2" fmla="*/ 600 w 9979"/>
              <a:gd name="connsiteY2" fmla="*/ 9982 h 9982"/>
              <a:gd name="connsiteX3" fmla="*/ 0 w 9979"/>
              <a:gd name="connsiteY3" fmla="*/ 9450 h 9982"/>
              <a:gd name="connsiteX4" fmla="*/ 0 w 9979"/>
              <a:gd name="connsiteY4" fmla="*/ 514 h 9982"/>
              <a:gd name="connsiteX5" fmla="*/ 600 w 9979"/>
              <a:gd name="connsiteY5" fmla="*/ 0 h 9982"/>
              <a:gd name="connsiteX6" fmla="*/ 9379 w 9979"/>
              <a:gd name="connsiteY6" fmla="*/ 0 h 9982"/>
              <a:gd name="connsiteX7" fmla="*/ 9979 w 9979"/>
              <a:gd name="connsiteY7" fmla="*/ 514 h 9982"/>
              <a:gd name="connsiteX8" fmla="*/ 9979 w 9979"/>
              <a:gd name="connsiteY8" fmla="*/ 9450 h 9982"/>
              <a:gd name="connsiteX9" fmla="*/ 9379 w 9979"/>
              <a:gd name="connsiteY9" fmla="*/ 9982 h 9982"/>
              <a:gd name="connsiteX10" fmla="*/ 4989 w 9979"/>
              <a:gd name="connsiteY10" fmla="*/ 9578 h 9982"/>
              <a:gd name="connsiteX11" fmla="*/ 4989 w 9979"/>
              <a:gd name="connsiteY11" fmla="*/ 9578 h 9982"/>
              <a:gd name="connsiteX12" fmla="*/ 5439 w 9979"/>
              <a:gd name="connsiteY12" fmla="*/ 9321 h 9982"/>
              <a:gd name="connsiteX13" fmla="*/ 4989 w 9979"/>
              <a:gd name="connsiteY13" fmla="*/ 8936 h 9982"/>
              <a:gd name="connsiteX14" fmla="*/ 4540 w 9979"/>
              <a:gd name="connsiteY14" fmla="*/ 9321 h 9982"/>
              <a:gd name="connsiteX15" fmla="*/ 4989 w 9979"/>
              <a:gd name="connsiteY15" fmla="*/ 9578 h 9982"/>
              <a:gd name="connsiteX16" fmla="*/ 8779 w 9979"/>
              <a:gd name="connsiteY16" fmla="*/ 1028 h 9982"/>
              <a:gd name="connsiteX17" fmla="*/ 8779 w 9979"/>
              <a:gd name="connsiteY17" fmla="*/ 1028 h 9982"/>
              <a:gd name="connsiteX18" fmla="*/ 718 w 9979"/>
              <a:gd name="connsiteY18" fmla="*/ 1047 h 9982"/>
              <a:gd name="connsiteX19" fmla="*/ 1199 w 9979"/>
              <a:gd name="connsiteY19" fmla="*/ 8550 h 9982"/>
              <a:gd name="connsiteX20" fmla="*/ 8779 w 9979"/>
              <a:gd name="connsiteY20" fmla="*/ 8550 h 9982"/>
              <a:gd name="connsiteX21" fmla="*/ 8779 w 9979"/>
              <a:gd name="connsiteY21" fmla="*/ 1028 h 9982"/>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1202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693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9065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9225 w 10000"/>
              <a:gd name="connsiteY20" fmla="*/ 8565 h 10000"/>
              <a:gd name="connsiteX21" fmla="*/ 9065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065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331 w 10000"/>
              <a:gd name="connsiteY17" fmla="*/ 1081 h 10000"/>
              <a:gd name="connsiteX18" fmla="*/ 720 w 10000"/>
              <a:gd name="connsiteY18" fmla="*/ 1049 h 10000"/>
              <a:gd name="connsiteX19" fmla="*/ 720 w 10000"/>
              <a:gd name="connsiteY19" fmla="*/ 8565 h 10000"/>
              <a:gd name="connsiteX20" fmla="*/ 9225 w 10000"/>
              <a:gd name="connsiteY20" fmla="*/ 8565 h 10000"/>
              <a:gd name="connsiteX21" fmla="*/ 9331 w 10000"/>
              <a:gd name="connsiteY21" fmla="*/ 108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331 w 10000"/>
              <a:gd name="connsiteY17" fmla="*/ 1081 h 10000"/>
              <a:gd name="connsiteX18" fmla="*/ 720 w 10000"/>
              <a:gd name="connsiteY18" fmla="*/ 1049 h 10000"/>
              <a:gd name="connsiteX19" fmla="*/ 720 w 10000"/>
              <a:gd name="connsiteY19" fmla="*/ 8565 h 10000"/>
              <a:gd name="connsiteX20" fmla="*/ 9225 w 10000"/>
              <a:gd name="connsiteY20" fmla="*/ 8565 h 10000"/>
              <a:gd name="connsiteX21" fmla="*/ 9331 w 10000"/>
              <a:gd name="connsiteY21" fmla="*/ 108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184 w 10000"/>
              <a:gd name="connsiteY17" fmla="*/ 1071 h 10000"/>
              <a:gd name="connsiteX18" fmla="*/ 720 w 10000"/>
              <a:gd name="connsiteY18" fmla="*/ 1049 h 10000"/>
              <a:gd name="connsiteX19" fmla="*/ 720 w 10000"/>
              <a:gd name="connsiteY19" fmla="*/ 8565 h 10000"/>
              <a:gd name="connsiteX20" fmla="*/ 9225 w 10000"/>
              <a:gd name="connsiteY20" fmla="*/ 8565 h 10000"/>
              <a:gd name="connsiteX21" fmla="*/ 9184 w 10000"/>
              <a:gd name="connsiteY21" fmla="*/ 107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3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3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61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6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227 w 10000"/>
              <a:gd name="connsiteY13" fmla="*/ 9559 h 10000"/>
              <a:gd name="connsiteX14" fmla="*/ 5450 w 10000"/>
              <a:gd name="connsiteY14" fmla="*/ 9276 h 10000"/>
              <a:gd name="connsiteX15" fmla="*/ 4999 w 10000"/>
              <a:gd name="connsiteY15" fmla="*/ 8952 h 10000"/>
              <a:gd name="connsiteX16" fmla="*/ 4565 w 10000"/>
              <a:gd name="connsiteY16" fmla="*/ 9266 h 10000"/>
              <a:gd name="connsiteX17" fmla="*/ 4999 w 10000"/>
              <a:gd name="connsiteY17" fmla="*/ 9595 h 10000"/>
              <a:gd name="connsiteX18" fmla="*/ 9243 w 10000"/>
              <a:gd name="connsiteY18" fmla="*/ 1040 h 10000"/>
              <a:gd name="connsiteX19" fmla="*/ 720 w 10000"/>
              <a:gd name="connsiteY19" fmla="*/ 1049 h 10000"/>
              <a:gd name="connsiteX20" fmla="*/ 720 w 10000"/>
              <a:gd name="connsiteY20" fmla="*/ 8565 h 10000"/>
              <a:gd name="connsiteX21" fmla="*/ 9225 w 10000"/>
              <a:gd name="connsiteY21" fmla="*/ 8565 h 10000"/>
              <a:gd name="connsiteX22" fmla="*/ 9243 w 10000"/>
              <a:gd name="connsiteY22"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58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58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58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11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450 w 10000"/>
              <a:gd name="connsiteY12" fmla="*/ 9276 h 10000"/>
              <a:gd name="connsiteX13" fmla="*/ 4999 w 10000"/>
              <a:gd name="connsiteY13" fmla="*/ 8911 h 10000"/>
              <a:gd name="connsiteX14" fmla="*/ 4565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565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00" h="10000">
                <a:moveTo>
                  <a:pt x="9399" y="10000"/>
                </a:moveTo>
                <a:cubicBezTo>
                  <a:pt x="9332" y="7330"/>
                  <a:pt x="9603" y="4628"/>
                  <a:pt x="9536" y="1958"/>
                </a:cubicBezTo>
                <a:cubicBezTo>
                  <a:pt x="9603" y="4628"/>
                  <a:pt x="9332" y="7330"/>
                  <a:pt x="9399" y="10000"/>
                </a:cubicBezTo>
                <a:lnTo>
                  <a:pt x="601" y="10000"/>
                </a:lnTo>
                <a:cubicBezTo>
                  <a:pt x="150" y="10000"/>
                  <a:pt x="0" y="9743"/>
                  <a:pt x="0" y="9467"/>
                </a:cubicBezTo>
                <a:lnTo>
                  <a:pt x="0" y="515"/>
                </a:lnTo>
                <a:cubicBezTo>
                  <a:pt x="0" y="128"/>
                  <a:pt x="150" y="0"/>
                  <a:pt x="601" y="0"/>
                </a:cubicBezTo>
                <a:lnTo>
                  <a:pt x="9399" y="0"/>
                </a:lnTo>
                <a:cubicBezTo>
                  <a:pt x="9850" y="0"/>
                  <a:pt x="10000" y="128"/>
                  <a:pt x="10000" y="515"/>
                </a:cubicBezTo>
                <a:lnTo>
                  <a:pt x="10000" y="9467"/>
                </a:lnTo>
                <a:cubicBezTo>
                  <a:pt x="10000" y="9743"/>
                  <a:pt x="9850" y="10000"/>
                  <a:pt x="9399" y="10000"/>
                </a:cubicBezTo>
                <a:close/>
                <a:moveTo>
                  <a:pt x="4999" y="9657"/>
                </a:moveTo>
                <a:cubicBezTo>
                  <a:pt x="5252" y="9649"/>
                  <a:pt x="5505" y="9534"/>
                  <a:pt x="5505" y="9276"/>
                </a:cubicBezTo>
                <a:cubicBezTo>
                  <a:pt x="5505" y="9018"/>
                  <a:pt x="5183" y="8913"/>
                  <a:pt x="4999" y="8911"/>
                </a:cubicBezTo>
                <a:cubicBezTo>
                  <a:pt x="4815" y="8909"/>
                  <a:pt x="4496" y="9018"/>
                  <a:pt x="4482" y="9266"/>
                </a:cubicBezTo>
                <a:cubicBezTo>
                  <a:pt x="4468" y="9514"/>
                  <a:pt x="4746" y="9665"/>
                  <a:pt x="4999" y="9657"/>
                </a:cubicBezTo>
                <a:close/>
                <a:moveTo>
                  <a:pt x="9243" y="1040"/>
                </a:moveTo>
                <a:lnTo>
                  <a:pt x="720" y="1049"/>
                </a:lnTo>
                <a:cubicBezTo>
                  <a:pt x="711" y="3554"/>
                  <a:pt x="729" y="6060"/>
                  <a:pt x="720" y="8565"/>
                </a:cubicBezTo>
                <a:lnTo>
                  <a:pt x="9225" y="8565"/>
                </a:lnTo>
                <a:cubicBezTo>
                  <a:pt x="9202" y="8375"/>
                  <a:pt x="9261" y="1199"/>
                  <a:pt x="9243" y="1040"/>
                </a:cubicBezTo>
                <a:close/>
              </a:path>
            </a:pathLst>
          </a:custGeom>
          <a:solidFill>
            <a:schemeClr val="accent3"/>
          </a:solidFill>
          <a:ln>
            <a:noFill/>
          </a:ln>
        </p:spPr>
        <p:txBody>
          <a:bodyPr wrap="none" lIns="109815" tIns="54908" rIns="109815" bIns="54908" anchor="ctr"/>
          <a:lstStyle/>
          <a:p>
            <a:pPr algn="ctr" defTabSz="1253335" fontAlgn="base">
              <a:spcBef>
                <a:spcPct val="0"/>
              </a:spcBef>
              <a:spcAft>
                <a:spcPct val="0"/>
              </a:spcAft>
            </a:pPr>
            <a:endParaRPr lang="en-AU" sz="2000" dirty="0">
              <a:solidFill>
                <a:srgbClr val="000000"/>
              </a:solidFill>
            </a:endParaRPr>
          </a:p>
        </p:txBody>
      </p:sp>
      <p:sp>
        <p:nvSpPr>
          <p:cNvPr id="8" name="Text Placeholder 7"/>
          <p:cNvSpPr>
            <a:spLocks noGrp="1"/>
          </p:cNvSpPr>
          <p:nvPr>
            <p:ph type="body" sz="quarter" idx="11" hasCustomPrompt="1"/>
          </p:nvPr>
        </p:nvSpPr>
        <p:spPr>
          <a:xfrm>
            <a:off x="860410" y="2514727"/>
            <a:ext cx="3663278" cy="261526"/>
          </a:xfrm>
          <a:noFill/>
          <a:ln w="9525">
            <a:noFill/>
            <a:miter lim="800000"/>
            <a:headEnd/>
            <a:tailEnd/>
          </a:ln>
          <a:effectLst/>
        </p:spPr>
        <p:txBody>
          <a:bodyPr wrap="square" lIns="0" tIns="0" rIns="0" bIns="0" anchor="t" anchorCtr="0">
            <a:noAutofit/>
          </a:bodyPr>
          <a:lstStyle>
            <a:lvl1pPr marL="0" indent="0" algn="l" defTabSz="1252593"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3" name="Text Placeholder 7"/>
          <p:cNvSpPr>
            <a:spLocks noGrp="1"/>
          </p:cNvSpPr>
          <p:nvPr>
            <p:ph type="body" sz="quarter" idx="14" hasCustomPrompt="1"/>
          </p:nvPr>
        </p:nvSpPr>
        <p:spPr>
          <a:xfrm>
            <a:off x="860410" y="2821852"/>
            <a:ext cx="3663278" cy="197490"/>
          </a:xfrm>
          <a:noFill/>
          <a:ln w="9525">
            <a:noFill/>
            <a:miter lim="800000"/>
            <a:headEnd/>
            <a:tailEnd/>
          </a:ln>
          <a:effectLst/>
        </p:spPr>
        <p:txBody>
          <a:bodyPr wrap="square" lIns="0" tIns="0" rIns="0" bIns="0" anchor="t" anchorCtr="0">
            <a:spAutoFit/>
          </a:bodyPr>
          <a:lstStyle>
            <a:lvl1pPr marL="0" indent="0" algn="l" defTabSz="1252593"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860410" y="3117285"/>
            <a:ext cx="3663278" cy="4089070"/>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6337913" y="2322189"/>
            <a:ext cx="5538014" cy="591432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3" hasCustomPrompt="1"/>
          </p:nvPr>
        </p:nvSpPr>
        <p:spPr>
          <a:xfrm>
            <a:off x="351588" y="8516571"/>
            <a:ext cx="11127746" cy="341905"/>
          </a:xfrm>
          <a:noFill/>
          <a:ln w="9525">
            <a:noFill/>
            <a:miter lim="800000"/>
            <a:headEnd/>
            <a:tailEnd/>
          </a:ln>
          <a:effectLst/>
        </p:spPr>
        <p:txBody>
          <a:bodyPr wrap="square" lIns="0" tIns="62619" rIns="0" bIns="62619" anchor="ctr" anchorCtr="0">
            <a:spAutoFit/>
          </a:bodyPr>
          <a:lstStyle>
            <a:lvl1pPr marL="0" marR="0" indent="0" algn="l" defTabSz="1252593"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2593"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smtClean="0">
                <a:latin typeface="Corpid C1 Regular" pitchFamily="34" charset="0"/>
              </a:rPr>
              <a:t>Source: Data Sources Corpid Regular 9pt</a:t>
            </a:r>
          </a:p>
        </p:txBody>
      </p:sp>
      <p:sp>
        <p:nvSpPr>
          <p:cNvPr id="7" name="Slide Number Placeholder 6"/>
          <p:cNvSpPr>
            <a:spLocks noGrp="1"/>
          </p:cNvSpPr>
          <p:nvPr>
            <p:ph type="sldNum" sz="quarter" idx="16"/>
          </p:nvPr>
        </p:nvSpPr>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207012251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351589" y="1894843"/>
            <a:ext cx="5667306" cy="353233"/>
          </a:xfrm>
          <a:noFill/>
          <a:ln w="9525">
            <a:noFill/>
            <a:miter lim="800000"/>
            <a:headEnd/>
            <a:tailEnd/>
          </a:ln>
          <a:effectLst/>
        </p:spPr>
        <p:txBody>
          <a:bodyPr wrap="square" lIns="0" tIns="0" rIns="0" bIns="0" anchor="b" anchorCtr="0">
            <a:noAutofit/>
          </a:bodyPr>
          <a:lstStyle>
            <a:lvl1pPr marL="0" indent="0" algn="l" defTabSz="1252593"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3" name="Text Placeholder 7"/>
          <p:cNvSpPr>
            <a:spLocks noGrp="1"/>
          </p:cNvSpPr>
          <p:nvPr>
            <p:ph type="body" sz="quarter" idx="14" hasCustomPrompt="1"/>
          </p:nvPr>
        </p:nvSpPr>
        <p:spPr>
          <a:xfrm>
            <a:off x="351589" y="2276475"/>
            <a:ext cx="5667306" cy="197490"/>
          </a:xfrm>
          <a:noFill/>
          <a:ln w="9525">
            <a:noFill/>
            <a:miter lim="800000"/>
            <a:headEnd/>
            <a:tailEnd/>
          </a:ln>
          <a:effectLst/>
        </p:spPr>
        <p:txBody>
          <a:bodyPr wrap="square" lIns="0" tIns="0" rIns="0" bIns="0" anchor="t" anchorCtr="0">
            <a:spAutoFit/>
          </a:bodyPr>
          <a:lstStyle>
            <a:lvl1pPr marL="0" indent="0" algn="l" defTabSz="1252593"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89" y="2697605"/>
            <a:ext cx="5667306" cy="553891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6347556" y="2322189"/>
            <a:ext cx="5538014" cy="591432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3" hasCustomPrompt="1"/>
          </p:nvPr>
        </p:nvSpPr>
        <p:spPr>
          <a:xfrm>
            <a:off x="351588" y="8516571"/>
            <a:ext cx="11127746" cy="341905"/>
          </a:xfrm>
          <a:noFill/>
          <a:ln w="9525">
            <a:noFill/>
            <a:miter lim="800000"/>
            <a:headEnd/>
            <a:tailEnd/>
          </a:ln>
          <a:effectLst/>
        </p:spPr>
        <p:txBody>
          <a:bodyPr wrap="square" lIns="0" tIns="62619" rIns="0" bIns="62619" anchor="ctr" anchorCtr="0">
            <a:spAutoFit/>
          </a:bodyPr>
          <a:lstStyle>
            <a:lvl1pPr marL="0" marR="0" indent="0" algn="l" defTabSz="1252593"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2593"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smtClean="0">
                <a:latin typeface="Corpid C1 Regular" pitchFamily="34" charset="0"/>
              </a:rPr>
              <a:t>Source: Data Sources Corpid Regular 9pt</a:t>
            </a:r>
          </a:p>
        </p:txBody>
      </p:sp>
      <p:sp>
        <p:nvSpPr>
          <p:cNvPr id="7" name="Slide Number Placeholder 6"/>
          <p:cNvSpPr>
            <a:spLocks noGrp="1"/>
          </p:cNvSpPr>
          <p:nvPr>
            <p:ph type="sldNum" sz="quarter" idx="16"/>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394479849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13" name="Text Placeholder 7"/>
          <p:cNvSpPr>
            <a:spLocks noGrp="1"/>
          </p:cNvSpPr>
          <p:nvPr>
            <p:ph type="body" sz="quarter" idx="11" hasCustomPrompt="1"/>
          </p:nvPr>
        </p:nvSpPr>
        <p:spPr>
          <a:xfrm>
            <a:off x="351589" y="1894843"/>
            <a:ext cx="5667306" cy="353233"/>
          </a:xfrm>
          <a:noFill/>
          <a:ln w="9525">
            <a:noFill/>
            <a:miter lim="800000"/>
            <a:headEnd/>
            <a:tailEnd/>
          </a:ln>
          <a:effectLst/>
        </p:spPr>
        <p:txBody>
          <a:bodyPr wrap="square" lIns="0" tIns="0" rIns="0" bIns="0" anchor="b" anchorCtr="0">
            <a:noAutofit/>
          </a:bodyPr>
          <a:lstStyle>
            <a:lvl1pPr marL="0" indent="0" algn="l" defTabSz="1252593"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4" name="Text Placeholder 7"/>
          <p:cNvSpPr>
            <a:spLocks noGrp="1"/>
          </p:cNvSpPr>
          <p:nvPr>
            <p:ph type="body" sz="quarter" idx="14" hasCustomPrompt="1"/>
          </p:nvPr>
        </p:nvSpPr>
        <p:spPr>
          <a:xfrm>
            <a:off x="351589" y="2276475"/>
            <a:ext cx="5667306" cy="197490"/>
          </a:xfrm>
          <a:noFill/>
          <a:ln w="9525">
            <a:noFill/>
            <a:miter lim="800000"/>
            <a:headEnd/>
            <a:tailEnd/>
          </a:ln>
          <a:effectLst/>
        </p:spPr>
        <p:txBody>
          <a:bodyPr wrap="square" lIns="0" tIns="0" rIns="0" bIns="0" anchor="t" anchorCtr="0">
            <a:spAutoFit/>
          </a:bodyPr>
          <a:lstStyle>
            <a:lvl1pPr marL="0" indent="0" algn="l" defTabSz="1252593"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89" y="2514728"/>
            <a:ext cx="5667306" cy="2454096"/>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5" name="Text Placeholder 7"/>
          <p:cNvSpPr>
            <a:spLocks noGrp="1"/>
          </p:cNvSpPr>
          <p:nvPr>
            <p:ph type="body" sz="quarter" idx="18" hasCustomPrompt="1"/>
          </p:nvPr>
        </p:nvSpPr>
        <p:spPr>
          <a:xfrm>
            <a:off x="351589" y="5155792"/>
            <a:ext cx="5667306" cy="353233"/>
          </a:xfrm>
          <a:noFill/>
          <a:ln w="9525">
            <a:noFill/>
            <a:miter lim="800000"/>
            <a:headEnd/>
            <a:tailEnd/>
          </a:ln>
          <a:effectLst/>
        </p:spPr>
        <p:txBody>
          <a:bodyPr wrap="square" lIns="0" tIns="0" rIns="0" bIns="0" anchor="b" anchorCtr="0">
            <a:noAutofit/>
          </a:bodyPr>
          <a:lstStyle>
            <a:lvl1pPr marL="0" indent="0" algn="l" defTabSz="1252593"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6" name="Text Placeholder 7"/>
          <p:cNvSpPr>
            <a:spLocks noGrp="1"/>
          </p:cNvSpPr>
          <p:nvPr>
            <p:ph type="body" sz="quarter" idx="19" hasCustomPrompt="1"/>
          </p:nvPr>
        </p:nvSpPr>
        <p:spPr>
          <a:xfrm>
            <a:off x="351589" y="5537420"/>
            <a:ext cx="5667306" cy="197490"/>
          </a:xfrm>
          <a:noFill/>
          <a:ln w="9525">
            <a:noFill/>
            <a:miter lim="800000"/>
            <a:headEnd/>
            <a:tailEnd/>
          </a:ln>
          <a:effectLst/>
        </p:spPr>
        <p:txBody>
          <a:bodyPr wrap="square" lIns="0" tIns="0" rIns="0" bIns="0" anchor="t" anchorCtr="0">
            <a:spAutoFit/>
          </a:bodyPr>
          <a:lstStyle>
            <a:lvl1pPr marL="0" indent="0" algn="l" defTabSz="1252593"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7" name="Content Placeholder 2"/>
          <p:cNvSpPr>
            <a:spLocks noGrp="1"/>
          </p:cNvSpPr>
          <p:nvPr>
            <p:ph sz="half" idx="12"/>
          </p:nvPr>
        </p:nvSpPr>
        <p:spPr>
          <a:xfrm>
            <a:off x="351589" y="5782416"/>
            <a:ext cx="5667306" cy="2454096"/>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6347556" y="2322189"/>
            <a:ext cx="5538014" cy="5914322"/>
          </a:xfrm>
        </p:spPr>
        <p:txBody>
          <a:bodyPr lIns="0" rIns="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5" hasCustomPrompt="1"/>
          </p:nvPr>
        </p:nvSpPr>
        <p:spPr>
          <a:xfrm>
            <a:off x="351588" y="8516571"/>
            <a:ext cx="11127746" cy="341905"/>
          </a:xfrm>
          <a:noFill/>
          <a:ln w="9525">
            <a:noFill/>
            <a:miter lim="800000"/>
            <a:headEnd/>
            <a:tailEnd/>
          </a:ln>
          <a:effectLst/>
        </p:spPr>
        <p:txBody>
          <a:bodyPr wrap="square" lIns="0" tIns="62619" rIns="0" bIns="62619" anchor="ctr" anchorCtr="0">
            <a:spAutoFit/>
          </a:bodyPr>
          <a:lstStyle>
            <a:lvl1pPr marL="0" marR="0" indent="0" algn="l" defTabSz="1252593"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2593"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smtClean="0">
                <a:latin typeface="Corpid C1 Regular" pitchFamily="34" charset="0"/>
              </a:rPr>
              <a:t>Source: Data Sources Corpid Regular 9pt</a:t>
            </a:r>
          </a:p>
        </p:txBody>
      </p:sp>
      <p:sp>
        <p:nvSpPr>
          <p:cNvPr id="12" name="Slide Number Placeholder 11"/>
          <p:cNvSpPr>
            <a:spLocks noGrp="1"/>
          </p:cNvSpPr>
          <p:nvPr>
            <p:ph type="sldNum" sz="quarter" idx="17"/>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6"/>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2901528258"/>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17" name="Text Placeholder 7"/>
          <p:cNvSpPr>
            <a:spLocks noGrp="1"/>
          </p:cNvSpPr>
          <p:nvPr>
            <p:ph type="body" sz="quarter" idx="11" hasCustomPrompt="1"/>
          </p:nvPr>
        </p:nvSpPr>
        <p:spPr>
          <a:xfrm>
            <a:off x="351588" y="1894843"/>
            <a:ext cx="3714995" cy="353233"/>
          </a:xfrm>
          <a:noFill/>
          <a:ln w="9525">
            <a:noFill/>
            <a:miter lim="800000"/>
            <a:headEnd/>
            <a:tailEnd/>
          </a:ln>
          <a:effectLst/>
        </p:spPr>
        <p:txBody>
          <a:bodyPr wrap="square" lIns="0" tIns="0" rIns="0" bIns="0" anchor="b" anchorCtr="0">
            <a:noAutofit/>
          </a:bodyPr>
          <a:lstStyle>
            <a:lvl1pPr marL="0" indent="0" algn="l" defTabSz="1252593"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8" name="Text Placeholder 7"/>
          <p:cNvSpPr>
            <a:spLocks noGrp="1"/>
          </p:cNvSpPr>
          <p:nvPr>
            <p:ph type="body" sz="quarter" idx="22" hasCustomPrompt="1"/>
          </p:nvPr>
        </p:nvSpPr>
        <p:spPr>
          <a:xfrm>
            <a:off x="351588" y="2276475"/>
            <a:ext cx="3714995" cy="197490"/>
          </a:xfrm>
          <a:noFill/>
          <a:ln w="9525">
            <a:noFill/>
            <a:miter lim="800000"/>
            <a:headEnd/>
            <a:tailEnd/>
          </a:ln>
          <a:effectLst/>
        </p:spPr>
        <p:txBody>
          <a:bodyPr wrap="square" lIns="0" tIns="0" rIns="0" bIns="0" anchor="t" anchorCtr="0">
            <a:spAutoFit/>
          </a:bodyPr>
          <a:lstStyle>
            <a:lvl1pPr marL="0" indent="0" algn="l" defTabSz="1252593"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90" y="2514179"/>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3" name="Text Placeholder 7"/>
          <p:cNvSpPr>
            <a:spLocks noGrp="1"/>
          </p:cNvSpPr>
          <p:nvPr>
            <p:ph type="body" sz="quarter" idx="26" hasCustomPrompt="1"/>
          </p:nvPr>
        </p:nvSpPr>
        <p:spPr>
          <a:xfrm>
            <a:off x="4285572" y="1894843"/>
            <a:ext cx="3714995" cy="353233"/>
          </a:xfrm>
          <a:noFill/>
          <a:ln w="9525">
            <a:noFill/>
            <a:miter lim="800000"/>
            <a:headEnd/>
            <a:tailEnd/>
          </a:ln>
          <a:effectLst/>
        </p:spPr>
        <p:txBody>
          <a:bodyPr wrap="square" lIns="0" tIns="0" rIns="0" bIns="0" anchor="b" anchorCtr="0">
            <a:noAutofit/>
          </a:bodyPr>
          <a:lstStyle>
            <a:lvl1pPr marL="0" indent="0" algn="l" defTabSz="1252593"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24" name="Text Placeholder 7"/>
          <p:cNvSpPr>
            <a:spLocks noGrp="1"/>
          </p:cNvSpPr>
          <p:nvPr>
            <p:ph type="body" sz="quarter" idx="27" hasCustomPrompt="1"/>
          </p:nvPr>
        </p:nvSpPr>
        <p:spPr>
          <a:xfrm>
            <a:off x="4285572" y="2276475"/>
            <a:ext cx="3714995" cy="197490"/>
          </a:xfrm>
          <a:noFill/>
          <a:ln w="9525">
            <a:noFill/>
            <a:miter lim="800000"/>
            <a:headEnd/>
            <a:tailEnd/>
          </a:ln>
          <a:effectLst/>
        </p:spPr>
        <p:txBody>
          <a:bodyPr wrap="square" lIns="0" tIns="0" rIns="0" bIns="0" anchor="t" anchorCtr="0">
            <a:spAutoFit/>
          </a:bodyPr>
          <a:lstStyle>
            <a:lvl1pPr marL="0" indent="0" algn="l" defTabSz="1252593"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21" name="Content Placeholder 2"/>
          <p:cNvSpPr>
            <a:spLocks noGrp="1"/>
          </p:cNvSpPr>
          <p:nvPr>
            <p:ph sz="half" idx="24"/>
          </p:nvPr>
        </p:nvSpPr>
        <p:spPr>
          <a:xfrm>
            <a:off x="4285574" y="2514179"/>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9" name="Text Placeholder 7"/>
          <p:cNvSpPr>
            <a:spLocks noGrp="1"/>
          </p:cNvSpPr>
          <p:nvPr>
            <p:ph type="body" sz="quarter" idx="18" hasCustomPrompt="1"/>
          </p:nvPr>
        </p:nvSpPr>
        <p:spPr>
          <a:xfrm>
            <a:off x="351588" y="5155792"/>
            <a:ext cx="3714995" cy="353233"/>
          </a:xfrm>
          <a:noFill/>
          <a:ln w="9525">
            <a:noFill/>
            <a:miter lim="800000"/>
            <a:headEnd/>
            <a:tailEnd/>
          </a:ln>
          <a:effectLst/>
        </p:spPr>
        <p:txBody>
          <a:bodyPr wrap="square" lIns="0" tIns="0" rIns="0" bIns="0" anchor="b" anchorCtr="0">
            <a:noAutofit/>
          </a:bodyPr>
          <a:lstStyle>
            <a:lvl1pPr marL="0" indent="0" algn="l" defTabSz="1252593"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20" name="Text Placeholder 7"/>
          <p:cNvSpPr>
            <a:spLocks noGrp="1"/>
          </p:cNvSpPr>
          <p:nvPr>
            <p:ph type="body" sz="quarter" idx="23" hasCustomPrompt="1"/>
          </p:nvPr>
        </p:nvSpPr>
        <p:spPr>
          <a:xfrm>
            <a:off x="351588" y="5537420"/>
            <a:ext cx="3714995" cy="197490"/>
          </a:xfrm>
          <a:noFill/>
          <a:ln w="9525">
            <a:noFill/>
            <a:miter lim="800000"/>
            <a:headEnd/>
            <a:tailEnd/>
          </a:ln>
          <a:effectLst/>
        </p:spPr>
        <p:txBody>
          <a:bodyPr wrap="square" lIns="0" tIns="0" rIns="0" bIns="0" anchor="t" anchorCtr="0">
            <a:spAutoFit/>
          </a:bodyPr>
          <a:lstStyle>
            <a:lvl1pPr marL="0" indent="0" algn="l" defTabSz="1252593"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7" name="Content Placeholder 2"/>
          <p:cNvSpPr>
            <a:spLocks noGrp="1"/>
          </p:cNvSpPr>
          <p:nvPr>
            <p:ph sz="half" idx="12"/>
          </p:nvPr>
        </p:nvSpPr>
        <p:spPr>
          <a:xfrm>
            <a:off x="351590" y="5782612"/>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5" name="Text Placeholder 7"/>
          <p:cNvSpPr>
            <a:spLocks noGrp="1"/>
          </p:cNvSpPr>
          <p:nvPr>
            <p:ph type="body" sz="quarter" idx="28" hasCustomPrompt="1"/>
          </p:nvPr>
        </p:nvSpPr>
        <p:spPr>
          <a:xfrm>
            <a:off x="4285572" y="5155792"/>
            <a:ext cx="3714995" cy="353233"/>
          </a:xfrm>
          <a:noFill/>
          <a:ln w="9525">
            <a:noFill/>
            <a:miter lim="800000"/>
            <a:headEnd/>
            <a:tailEnd/>
          </a:ln>
          <a:effectLst/>
        </p:spPr>
        <p:txBody>
          <a:bodyPr wrap="square" lIns="0" tIns="0" rIns="0" bIns="0" anchor="b" anchorCtr="0">
            <a:noAutofit/>
          </a:bodyPr>
          <a:lstStyle>
            <a:lvl1pPr marL="0" indent="0" algn="l" defTabSz="1252593"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26" name="Text Placeholder 7"/>
          <p:cNvSpPr>
            <a:spLocks noGrp="1"/>
          </p:cNvSpPr>
          <p:nvPr>
            <p:ph type="body" sz="quarter" idx="29" hasCustomPrompt="1"/>
          </p:nvPr>
        </p:nvSpPr>
        <p:spPr>
          <a:xfrm>
            <a:off x="4285572" y="5537420"/>
            <a:ext cx="3714995" cy="197490"/>
          </a:xfrm>
          <a:noFill/>
          <a:ln w="9525">
            <a:noFill/>
            <a:miter lim="800000"/>
            <a:headEnd/>
            <a:tailEnd/>
          </a:ln>
          <a:effectLst/>
        </p:spPr>
        <p:txBody>
          <a:bodyPr wrap="square" lIns="0" tIns="0" rIns="0" bIns="0" anchor="t" anchorCtr="0">
            <a:spAutoFit/>
          </a:bodyPr>
          <a:lstStyle>
            <a:lvl1pPr marL="0" indent="0" algn="l" defTabSz="1252593"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22" name="Content Placeholder 2"/>
          <p:cNvSpPr>
            <a:spLocks noGrp="1"/>
          </p:cNvSpPr>
          <p:nvPr>
            <p:ph sz="half" idx="25"/>
          </p:nvPr>
        </p:nvSpPr>
        <p:spPr>
          <a:xfrm>
            <a:off x="4285574" y="5782612"/>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8335034" y="2322189"/>
            <a:ext cx="3542605" cy="591432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5" name="Text Placeholder 7"/>
          <p:cNvSpPr>
            <a:spLocks noGrp="1"/>
          </p:cNvSpPr>
          <p:nvPr>
            <p:ph type="body" sz="quarter" idx="19" hasCustomPrompt="1"/>
          </p:nvPr>
        </p:nvSpPr>
        <p:spPr>
          <a:xfrm>
            <a:off x="351588" y="8516571"/>
            <a:ext cx="11127746" cy="341905"/>
          </a:xfrm>
          <a:noFill/>
          <a:ln w="9525">
            <a:noFill/>
            <a:miter lim="800000"/>
            <a:headEnd/>
            <a:tailEnd/>
          </a:ln>
          <a:effectLst/>
        </p:spPr>
        <p:txBody>
          <a:bodyPr wrap="square" lIns="0" tIns="62619" rIns="0" bIns="62619" anchor="ctr" anchorCtr="0">
            <a:spAutoFit/>
          </a:bodyPr>
          <a:lstStyle>
            <a:lvl1pPr marL="0" marR="0" indent="0" algn="l" defTabSz="1252593"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2593"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smtClean="0">
                <a:latin typeface="Corpid C1 Regular" pitchFamily="34" charset="0"/>
              </a:rPr>
              <a:t>Source: Data Sources Corpid Regular 9pt</a:t>
            </a:r>
          </a:p>
        </p:txBody>
      </p:sp>
      <p:sp>
        <p:nvSpPr>
          <p:cNvPr id="16" name="Slide Number Placeholder 15"/>
          <p:cNvSpPr>
            <a:spLocks noGrp="1"/>
          </p:cNvSpPr>
          <p:nvPr>
            <p:ph type="sldNum" sz="quarter" idx="2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2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2684185034"/>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Dashboard">
    <p:spTree>
      <p:nvGrpSpPr>
        <p:cNvPr id="1" name=""/>
        <p:cNvGrpSpPr/>
        <p:nvPr/>
      </p:nvGrpSpPr>
      <p:grpSpPr>
        <a:xfrm>
          <a:off x="0" y="0"/>
          <a:ext cx="0" cy="0"/>
          <a:chOff x="0" y="0"/>
          <a:chExt cx="0" cy="0"/>
        </a:xfrm>
      </p:grpSpPr>
      <p:sp>
        <p:nvSpPr>
          <p:cNvPr id="20" name="Text Placeholder 7"/>
          <p:cNvSpPr>
            <a:spLocks noGrp="1"/>
          </p:cNvSpPr>
          <p:nvPr>
            <p:ph type="body" sz="quarter" idx="31" hasCustomPrompt="1"/>
          </p:nvPr>
        </p:nvSpPr>
        <p:spPr>
          <a:xfrm>
            <a:off x="351589" y="975996"/>
            <a:ext cx="12097436" cy="218008"/>
          </a:xfrm>
          <a:noFill/>
          <a:ln w="9525">
            <a:noFill/>
            <a:miter lim="800000"/>
            <a:headEnd/>
            <a:tailEnd/>
          </a:ln>
          <a:effectLst/>
        </p:spPr>
        <p:txBody>
          <a:bodyPr wrap="square" lIns="0" tIns="0" rIns="0" bIns="0" anchor="b" anchorCtr="0">
            <a:spAutoFit/>
          </a:bodyPr>
          <a:lstStyle>
            <a:lvl1pPr marL="0" indent="0" algn="l" defTabSz="1252593"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Subtitle</a:t>
            </a:r>
          </a:p>
        </p:txBody>
      </p:sp>
      <p:sp>
        <p:nvSpPr>
          <p:cNvPr id="28" name="Rectangle 27"/>
          <p:cNvSpPr/>
          <p:nvPr userDrawn="1"/>
        </p:nvSpPr>
        <p:spPr bwMode="auto">
          <a:xfrm>
            <a:off x="351589" y="1864405"/>
            <a:ext cx="7337022" cy="1188522"/>
          </a:xfrm>
          <a:prstGeom prst="rect">
            <a:avLst/>
          </a:prstGeom>
          <a:solidFill>
            <a:schemeClr val="tx1"/>
          </a:solidFill>
          <a:ln w="6350" cap="flat" cmpd="sng" algn="ctr">
            <a:noFill/>
            <a:prstDash val="solid"/>
            <a:round/>
            <a:headEnd type="none" w="med" len="med"/>
            <a:tailEnd type="none" w="med" len="med"/>
          </a:ln>
          <a:effectLst/>
        </p:spPr>
        <p:txBody>
          <a:bodyPr vert="horz" wrap="none" lIns="109815" tIns="54908" rIns="109815" bIns="54908" numCol="1" rtlCol="0" anchor="ctr" anchorCtr="0" compatLnSpc="1">
            <a:prstTxWarp prst="textNoShape">
              <a:avLst/>
            </a:prstTxWarp>
          </a:bodyPr>
          <a:lstStyle/>
          <a:p>
            <a:pPr algn="ctr" defTabSz="1252593" fontAlgn="base">
              <a:spcBef>
                <a:spcPct val="0"/>
              </a:spcBef>
              <a:spcAft>
                <a:spcPct val="0"/>
              </a:spcAft>
            </a:pPr>
            <a:endParaRPr lang="en-AU" sz="2000" dirty="0" smtClean="0">
              <a:solidFill>
                <a:srgbClr val="000000"/>
              </a:solidFill>
            </a:endParaRPr>
          </a:p>
        </p:txBody>
      </p:sp>
      <p:sp>
        <p:nvSpPr>
          <p:cNvPr id="17" name="Text Placeholder 7"/>
          <p:cNvSpPr>
            <a:spLocks noGrp="1"/>
          </p:cNvSpPr>
          <p:nvPr>
            <p:ph type="body" sz="quarter" idx="11" hasCustomPrompt="1"/>
          </p:nvPr>
        </p:nvSpPr>
        <p:spPr>
          <a:xfrm>
            <a:off x="496891" y="1968388"/>
            <a:ext cx="7046423" cy="353233"/>
          </a:xfrm>
          <a:noFill/>
          <a:ln w="9525">
            <a:noFill/>
            <a:miter lim="800000"/>
            <a:headEnd/>
            <a:tailEnd/>
          </a:ln>
          <a:effectLst/>
        </p:spPr>
        <p:txBody>
          <a:bodyPr wrap="square" lIns="0" tIns="0" rIns="0" bIns="0" anchor="b" anchorCtr="0">
            <a:noAutofit/>
          </a:bodyPr>
          <a:lstStyle>
            <a:lvl1pPr marL="0" indent="0" algn="l" defTabSz="1252593" rtl="0" fontAlgn="base">
              <a:lnSpc>
                <a:spcPct val="75000"/>
              </a:lnSpc>
              <a:spcBef>
                <a:spcPct val="0"/>
              </a:spcBef>
              <a:spcAft>
                <a:spcPct val="0"/>
              </a:spcAft>
              <a:buNone/>
              <a:defRPr lang="en-US" sz="2500" kern="1200" cap="all" baseline="0" smtClean="0">
                <a:solidFill>
                  <a:schemeClr val="bg1"/>
                </a:solidFill>
                <a:latin typeface="NAB Impact" pitchFamily="50" charset="0"/>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Campaign summary</a:t>
            </a:r>
          </a:p>
        </p:txBody>
      </p:sp>
      <p:sp>
        <p:nvSpPr>
          <p:cNvPr id="4" name="Text Placeholder 3"/>
          <p:cNvSpPr>
            <a:spLocks noGrp="1"/>
          </p:cNvSpPr>
          <p:nvPr>
            <p:ph type="body" sz="half" idx="2"/>
          </p:nvPr>
        </p:nvSpPr>
        <p:spPr>
          <a:xfrm>
            <a:off x="496891" y="2320013"/>
            <a:ext cx="7046423" cy="741149"/>
          </a:xfrm>
        </p:spPr>
        <p:txBody>
          <a:bodyPr lIns="0" rIns="0"/>
          <a:lstStyle>
            <a:lvl1pPr marL="0" indent="0">
              <a:spcBef>
                <a:spcPts val="0"/>
              </a:spcBef>
              <a:buNone/>
              <a:defRPr sz="1500">
                <a:solidFill>
                  <a:schemeClr val="bg1"/>
                </a:solidFill>
              </a:defRPr>
            </a:lvl1pPr>
            <a:lvl2pPr>
              <a:spcBef>
                <a:spcPts val="0"/>
              </a:spcBef>
              <a:defRPr sz="1500">
                <a:solidFill>
                  <a:schemeClr val="bg1"/>
                </a:solidFill>
              </a:defRPr>
            </a:lvl2pPr>
            <a:lvl3pPr>
              <a:spcBef>
                <a:spcPts val="0"/>
              </a:spcBef>
              <a:defRPr sz="1500">
                <a:solidFill>
                  <a:schemeClr val="bg1"/>
                </a:solidFill>
              </a:defRPr>
            </a:lvl3pPr>
            <a:lvl4pPr>
              <a:spcBef>
                <a:spcPts val="0"/>
              </a:spcBef>
              <a:defRPr sz="1500">
                <a:solidFill>
                  <a:schemeClr val="bg1"/>
                </a:solidFill>
              </a:defRPr>
            </a:lvl4pPr>
            <a:lvl5pPr>
              <a:spcBef>
                <a:spcPts val="0"/>
              </a:spcBef>
              <a:defRPr sz="15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6" name="Rectangle 5"/>
          <p:cNvSpPr/>
          <p:nvPr userDrawn="1"/>
        </p:nvSpPr>
        <p:spPr bwMode="auto">
          <a:xfrm>
            <a:off x="351589" y="3174482"/>
            <a:ext cx="7337022" cy="5100644"/>
          </a:xfrm>
          <a:prstGeom prst="rect">
            <a:avLst/>
          </a:prstGeom>
          <a:solidFill>
            <a:schemeClr val="bg1">
              <a:lumMod val="95000"/>
            </a:schemeClr>
          </a:solidFill>
          <a:ln w="6350" cap="flat" cmpd="sng" algn="ctr">
            <a:noFill/>
            <a:prstDash val="solid"/>
            <a:round/>
            <a:headEnd type="none" w="med" len="med"/>
            <a:tailEnd type="none" w="med" len="med"/>
          </a:ln>
          <a:effectLst/>
        </p:spPr>
        <p:txBody>
          <a:bodyPr vert="horz" wrap="none" lIns="109815" tIns="54908" rIns="109815" bIns="54908" numCol="1" rtlCol="0" anchor="ctr" anchorCtr="0" compatLnSpc="1">
            <a:prstTxWarp prst="textNoShape">
              <a:avLst/>
            </a:prstTxWarp>
          </a:bodyPr>
          <a:lstStyle/>
          <a:p>
            <a:pPr algn="ctr" defTabSz="1252593" fontAlgn="base">
              <a:spcBef>
                <a:spcPct val="0"/>
              </a:spcBef>
              <a:spcAft>
                <a:spcPct val="0"/>
              </a:spcAft>
            </a:pPr>
            <a:endParaRPr lang="en-AU" sz="2000" dirty="0" smtClean="0">
              <a:solidFill>
                <a:srgbClr val="000000"/>
              </a:solidFill>
            </a:endParaRPr>
          </a:p>
        </p:txBody>
      </p:sp>
      <p:sp>
        <p:nvSpPr>
          <p:cNvPr id="19" name="Text Placeholder 7"/>
          <p:cNvSpPr>
            <a:spLocks noGrp="1"/>
          </p:cNvSpPr>
          <p:nvPr>
            <p:ph type="body" sz="quarter" idx="18" hasCustomPrompt="1"/>
          </p:nvPr>
        </p:nvSpPr>
        <p:spPr>
          <a:xfrm>
            <a:off x="496891" y="3347606"/>
            <a:ext cx="7046423" cy="218008"/>
          </a:xfrm>
          <a:noFill/>
          <a:ln w="9525">
            <a:noFill/>
            <a:miter lim="800000"/>
            <a:headEnd/>
            <a:tailEnd/>
          </a:ln>
          <a:effectLst/>
        </p:spPr>
        <p:txBody>
          <a:bodyPr wrap="square" lIns="0" tIns="0" rIns="0" bIns="0" anchor="b" anchorCtr="0">
            <a:spAutoFit/>
          </a:bodyPr>
          <a:lstStyle>
            <a:lvl1pPr marL="0" indent="0" algn="l" defTabSz="1252593"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Highlights</a:t>
            </a:r>
          </a:p>
        </p:txBody>
      </p:sp>
      <p:sp>
        <p:nvSpPr>
          <p:cNvPr id="27" name="Content Placeholder 2"/>
          <p:cNvSpPr>
            <a:spLocks noGrp="1"/>
          </p:cNvSpPr>
          <p:nvPr>
            <p:ph sz="half" idx="29"/>
          </p:nvPr>
        </p:nvSpPr>
        <p:spPr>
          <a:xfrm>
            <a:off x="496888" y="3643866"/>
            <a:ext cx="3447791" cy="4593508"/>
          </a:xfrm>
        </p:spPr>
        <p:txBody>
          <a:bodyPr/>
          <a:lstStyle>
            <a:lvl1pPr>
              <a:spcBef>
                <a:spcPts val="736"/>
              </a:spcBef>
              <a:defRPr sz="1500"/>
            </a:lvl1pPr>
            <a:lvl2pPr>
              <a:spcBef>
                <a:spcPts val="736"/>
              </a:spcBef>
              <a:defRPr sz="1500"/>
            </a:lvl2pPr>
            <a:lvl3pPr>
              <a:spcBef>
                <a:spcPts val="736"/>
              </a:spcBef>
              <a:defRPr sz="1500"/>
            </a:lvl3pPr>
            <a:lvl4pPr>
              <a:spcBef>
                <a:spcPts val="736"/>
              </a:spcBef>
              <a:defRPr sz="1500"/>
            </a:lvl4pPr>
            <a:lvl5pPr>
              <a:spcBef>
                <a:spcPts val="736"/>
              </a:spcBef>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8" name="Content Placeholder 2"/>
          <p:cNvSpPr>
            <a:spLocks noGrp="1"/>
          </p:cNvSpPr>
          <p:nvPr>
            <p:ph sz="half" idx="30"/>
          </p:nvPr>
        </p:nvSpPr>
        <p:spPr>
          <a:xfrm>
            <a:off x="4095520" y="3643866"/>
            <a:ext cx="3447791" cy="4593508"/>
          </a:xfrm>
        </p:spPr>
        <p:txBody>
          <a:bodyPr/>
          <a:lstStyle>
            <a:lvl1pPr>
              <a:spcBef>
                <a:spcPts val="736"/>
              </a:spcBef>
              <a:defRPr sz="1500"/>
            </a:lvl1pPr>
            <a:lvl2pPr>
              <a:spcBef>
                <a:spcPts val="736"/>
              </a:spcBef>
              <a:defRPr sz="1500"/>
            </a:lvl2pPr>
            <a:lvl3pPr>
              <a:spcBef>
                <a:spcPts val="736"/>
              </a:spcBef>
              <a:defRPr sz="1500"/>
            </a:lvl3pPr>
            <a:lvl4pPr>
              <a:spcBef>
                <a:spcPts val="736"/>
              </a:spcBef>
              <a:defRPr sz="1500"/>
            </a:lvl4pPr>
            <a:lvl5pPr>
              <a:spcBef>
                <a:spcPts val="736"/>
              </a:spcBef>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3" name="Text Placeholder 7"/>
          <p:cNvSpPr>
            <a:spLocks noGrp="1"/>
          </p:cNvSpPr>
          <p:nvPr>
            <p:ph type="body" sz="quarter" idx="26" hasCustomPrompt="1"/>
          </p:nvPr>
        </p:nvSpPr>
        <p:spPr>
          <a:xfrm>
            <a:off x="8141099" y="1968388"/>
            <a:ext cx="3749473" cy="353233"/>
          </a:xfrm>
          <a:noFill/>
          <a:ln w="9525">
            <a:noFill/>
            <a:miter lim="800000"/>
            <a:headEnd/>
            <a:tailEnd/>
          </a:ln>
          <a:effectLst/>
        </p:spPr>
        <p:txBody>
          <a:bodyPr wrap="square" lIns="0" tIns="0" rIns="0" bIns="0" anchor="b" anchorCtr="0">
            <a:noAutofit/>
          </a:bodyPr>
          <a:lstStyle>
            <a:lvl1pPr marL="0" indent="0" algn="l" defTabSz="1252593"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Campaign performance</a:t>
            </a:r>
          </a:p>
        </p:txBody>
      </p:sp>
      <p:sp>
        <p:nvSpPr>
          <p:cNvPr id="21" name="Content Placeholder 2"/>
          <p:cNvSpPr>
            <a:spLocks noGrp="1"/>
          </p:cNvSpPr>
          <p:nvPr>
            <p:ph sz="half" idx="24"/>
          </p:nvPr>
        </p:nvSpPr>
        <p:spPr>
          <a:xfrm>
            <a:off x="8141099" y="2395902"/>
            <a:ext cx="3749473" cy="2559893"/>
          </a:xfrm>
        </p:spPr>
        <p:txBody>
          <a:bodyPr/>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5" name="Text Placeholder 7"/>
          <p:cNvSpPr>
            <a:spLocks noGrp="1"/>
          </p:cNvSpPr>
          <p:nvPr>
            <p:ph type="body" sz="quarter" idx="28" hasCustomPrompt="1"/>
          </p:nvPr>
        </p:nvSpPr>
        <p:spPr>
          <a:xfrm>
            <a:off x="8141099" y="5254569"/>
            <a:ext cx="3749473" cy="353233"/>
          </a:xfrm>
          <a:noFill/>
          <a:ln w="9525">
            <a:noFill/>
            <a:miter lim="800000"/>
            <a:headEnd/>
            <a:tailEnd/>
          </a:ln>
          <a:effectLst/>
        </p:spPr>
        <p:txBody>
          <a:bodyPr wrap="square" lIns="0" tIns="0" rIns="0" bIns="0" anchor="b" anchorCtr="0">
            <a:noAutofit/>
          </a:bodyPr>
          <a:lstStyle>
            <a:lvl1pPr marL="0" indent="0" algn="l" defTabSz="1252593"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Performance summary</a:t>
            </a:r>
          </a:p>
        </p:txBody>
      </p:sp>
      <p:sp>
        <p:nvSpPr>
          <p:cNvPr id="22" name="Content Placeholder 2"/>
          <p:cNvSpPr>
            <a:spLocks noGrp="1"/>
          </p:cNvSpPr>
          <p:nvPr>
            <p:ph sz="half" idx="25"/>
          </p:nvPr>
        </p:nvSpPr>
        <p:spPr>
          <a:xfrm>
            <a:off x="8141099" y="5677645"/>
            <a:ext cx="3749473" cy="2559893"/>
          </a:xfrm>
        </p:spPr>
        <p:txBody>
          <a:bodyPr/>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5" name="Text Placeholder 7"/>
          <p:cNvSpPr>
            <a:spLocks noGrp="1"/>
          </p:cNvSpPr>
          <p:nvPr>
            <p:ph type="body" sz="quarter" idx="19" hasCustomPrompt="1"/>
          </p:nvPr>
        </p:nvSpPr>
        <p:spPr>
          <a:xfrm>
            <a:off x="351588" y="8516571"/>
            <a:ext cx="11127746" cy="341905"/>
          </a:xfrm>
          <a:noFill/>
          <a:ln w="9525">
            <a:noFill/>
            <a:miter lim="800000"/>
            <a:headEnd/>
            <a:tailEnd/>
          </a:ln>
          <a:effectLst/>
        </p:spPr>
        <p:txBody>
          <a:bodyPr wrap="square" lIns="0" tIns="62619" rIns="0" bIns="62619" anchor="ctr" anchorCtr="0">
            <a:spAutoFit/>
          </a:bodyPr>
          <a:lstStyle>
            <a:lvl1pPr marL="0" marR="0" indent="0" algn="l" defTabSz="1252593"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259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259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2593"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smtClean="0">
                <a:latin typeface="Corpid C1 Regular" pitchFamily="34" charset="0"/>
              </a:rPr>
              <a:t>Source: Data Sources Corpid Regular 9pt</a:t>
            </a:r>
          </a:p>
        </p:txBody>
      </p:sp>
      <p:sp>
        <p:nvSpPr>
          <p:cNvPr id="16" name="Slide Number Placeholder 15"/>
          <p:cNvSpPr>
            <a:spLocks noGrp="1"/>
          </p:cNvSpPr>
          <p:nvPr>
            <p:ph type="sldNum" sz="quarter" idx="2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2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7" name="Title 6"/>
          <p:cNvSpPr>
            <a:spLocks noGrp="1"/>
          </p:cNvSpPr>
          <p:nvPr>
            <p:ph type="title" hasCustomPrompt="1"/>
          </p:nvPr>
        </p:nvSpPr>
        <p:spPr>
          <a:xfrm>
            <a:off x="351589" y="291416"/>
            <a:ext cx="12097436" cy="667751"/>
          </a:xfrm>
        </p:spPr>
        <p:txBody>
          <a:bodyPr/>
          <a:lstStyle>
            <a:lvl1pPr>
              <a:defRPr/>
            </a:lvl1pPr>
          </a:lstStyle>
          <a:p>
            <a:r>
              <a:rPr lang="en-US" dirty="0" smtClean="0"/>
              <a:t>Campaign name</a:t>
            </a:r>
            <a:endParaRPr lang="en-AU" dirty="0"/>
          </a:p>
        </p:txBody>
      </p:sp>
    </p:spTree>
    <p:extLst>
      <p:ext uri="{BB962C8B-B14F-4D97-AF65-F5344CB8AC3E}">
        <p14:creationId xmlns:p14="http://schemas.microsoft.com/office/powerpoint/2010/main" val="387127496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Contents">
    <p:spTree>
      <p:nvGrpSpPr>
        <p:cNvPr id="1" name=""/>
        <p:cNvGrpSpPr/>
        <p:nvPr/>
      </p:nvGrpSpPr>
      <p:grpSpPr>
        <a:xfrm>
          <a:off x="0" y="0"/>
          <a:ext cx="0" cy="0"/>
          <a:chOff x="0" y="0"/>
          <a:chExt cx="0" cy="0"/>
        </a:xfrm>
      </p:grpSpPr>
      <p:sp>
        <p:nvSpPr>
          <p:cNvPr id="6" name="Title 5"/>
          <p:cNvSpPr>
            <a:spLocks noGrp="1"/>
          </p:cNvSpPr>
          <p:nvPr>
            <p:ph type="title"/>
          </p:nvPr>
        </p:nvSpPr>
        <p:spPr>
          <a:xfrm>
            <a:off x="351589" y="215691"/>
            <a:ext cx="12097436" cy="1056273"/>
          </a:xfrm>
        </p:spPr>
        <p:txBody>
          <a:bodyPr/>
          <a:lstStyle/>
          <a:p>
            <a:r>
              <a:rPr lang="en-US" noProof="0" smtClean="0"/>
              <a:t>Click to edit Master title style</a:t>
            </a:r>
            <a:endParaRPr lang="en-AU" noProof="0" dirty="0"/>
          </a:p>
        </p:txBody>
      </p:sp>
      <p:sp>
        <p:nvSpPr>
          <p:cNvPr id="3" name="Content Placeholder 2"/>
          <p:cNvSpPr>
            <a:spLocks noGrp="1"/>
          </p:cNvSpPr>
          <p:nvPr>
            <p:ph idx="1"/>
          </p:nvPr>
        </p:nvSpPr>
        <p:spPr>
          <a:xfrm>
            <a:off x="351749" y="1937335"/>
            <a:ext cx="11519932" cy="6299338"/>
          </a:xfrm>
        </p:spPr>
        <p:txBody>
          <a:bodyPr lIns="0" rIns="0"/>
          <a:lstStyle>
            <a:lvl1pPr>
              <a:defRPr>
                <a:solidFill>
                  <a:schemeClr val="accent1"/>
                </a:solidFill>
              </a:defRPr>
            </a:lvl1pPr>
            <a:lvl2pPr marL="217589" indent="0">
              <a:spcBef>
                <a:spcPts val="0"/>
              </a:spcBef>
              <a:buNone/>
              <a:defRPr/>
            </a:lvl2pPr>
            <a:lvl3pPr marL="652834" indent="-217589">
              <a:spcBef>
                <a:spcPts val="413"/>
              </a:spcBef>
              <a:defRPr/>
            </a:lvl3pPr>
            <a:lvl4pPr marL="1076613" indent="-217589">
              <a:spcBef>
                <a:spcPts val="413"/>
              </a:spcBef>
              <a:defRPr/>
            </a:lvl4pPr>
            <a:lvl5pPr marL="1511839" indent="-217589">
              <a:spcBef>
                <a:spcPts val="413"/>
              </a:spcBef>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smtClean="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163225988"/>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smtClean="0"/>
              <a:t>Click to edit Master title style</a:t>
            </a:r>
            <a:endParaRPr lang="en-AU" noProof="0" dirty="0"/>
          </a:p>
        </p:txBody>
      </p:sp>
      <p:sp>
        <p:nvSpPr>
          <p:cNvPr id="3" name="Content Placeholder 2"/>
          <p:cNvSpPr>
            <a:spLocks noGrp="1"/>
          </p:cNvSpPr>
          <p:nvPr>
            <p:ph idx="1"/>
          </p:nvPr>
        </p:nvSpPr>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25855091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51589" y="215691"/>
            <a:ext cx="12097436" cy="1056273"/>
          </a:xfrm>
        </p:spPr>
        <p:txBody>
          <a:bodyPr/>
          <a:lstStyle/>
          <a:p>
            <a:r>
              <a:rPr lang="en-US" noProof="0" smtClean="0"/>
              <a:t>Click to edit Master title style</a:t>
            </a:r>
            <a:endParaRPr lang="en-AU" noProof="0" dirty="0"/>
          </a:p>
        </p:txBody>
      </p:sp>
      <p:sp>
        <p:nvSpPr>
          <p:cNvPr id="3" name="Content Placeholder 2"/>
          <p:cNvSpPr>
            <a:spLocks noGrp="1"/>
          </p:cNvSpPr>
          <p:nvPr>
            <p:ph sz="half" idx="1"/>
          </p:nvPr>
        </p:nvSpPr>
        <p:spPr>
          <a:xfrm>
            <a:off x="351589" y="1937335"/>
            <a:ext cx="5667306" cy="6299338"/>
          </a:xfrm>
          <a:noFill/>
          <a:ln w="9525">
            <a:noFill/>
            <a:miter lim="800000"/>
            <a:headEnd/>
            <a:tailEnd/>
          </a:ln>
          <a:effectLst/>
        </p:spPr>
        <p:txBody>
          <a:bodyPr vert="horz" wrap="square" lIns="0" tIns="62698" rIns="0" bIns="62698" numCol="1" anchor="t" anchorCtr="0" compatLnSpc="1">
            <a:prstTxWarp prst="textNoShape">
              <a:avLst/>
            </a:prstTxWarp>
          </a:bodyPr>
          <a:lstStyle>
            <a:lvl1pPr algn="l" defTabSz="1254141" rtl="0" fontAlgn="base">
              <a:spcBef>
                <a:spcPct val="50000"/>
              </a:spcBef>
              <a:spcAft>
                <a:spcPct val="0"/>
              </a:spcAft>
              <a:defRPr lang="en-US" sz="1700" smtClean="0">
                <a:solidFill>
                  <a:schemeClr val="tx1"/>
                </a:solidFill>
                <a:latin typeface="+mn-lt"/>
                <a:ea typeface="+mn-ea"/>
                <a:cs typeface="+mn-cs"/>
              </a:defRPr>
            </a:lvl1pPr>
            <a:lvl2pPr algn="l" defTabSz="1254141" rtl="0" fontAlgn="base">
              <a:spcBef>
                <a:spcPct val="50000"/>
              </a:spcBef>
              <a:spcAft>
                <a:spcPct val="0"/>
              </a:spcAft>
              <a:defRPr lang="en-US" sz="1700" smtClean="0">
                <a:solidFill>
                  <a:schemeClr val="tx1"/>
                </a:solidFill>
                <a:latin typeface="+mn-lt"/>
                <a:ea typeface="+mn-ea"/>
                <a:cs typeface="+mn-cs"/>
              </a:defRPr>
            </a:lvl2pPr>
            <a:lvl3pPr algn="l" defTabSz="1254141" rtl="0" fontAlgn="base">
              <a:spcBef>
                <a:spcPct val="50000"/>
              </a:spcBef>
              <a:spcAft>
                <a:spcPct val="0"/>
              </a:spcAft>
              <a:defRPr lang="en-US" sz="1700" smtClean="0">
                <a:solidFill>
                  <a:schemeClr val="tx1"/>
                </a:solidFill>
                <a:latin typeface="+mn-lt"/>
                <a:ea typeface="+mn-ea"/>
                <a:cs typeface="+mn-cs"/>
              </a:defRPr>
            </a:lvl3pPr>
            <a:lvl4pPr algn="l" defTabSz="1254141" rtl="0" fontAlgn="base">
              <a:spcBef>
                <a:spcPct val="50000"/>
              </a:spcBef>
              <a:spcAft>
                <a:spcPct val="0"/>
              </a:spcAft>
              <a:defRPr lang="en-US" sz="1700" smtClean="0">
                <a:solidFill>
                  <a:schemeClr val="tx1"/>
                </a:solidFill>
                <a:latin typeface="+mn-lt"/>
                <a:ea typeface="+mn-ea"/>
                <a:cs typeface="+mn-cs"/>
              </a:defRPr>
            </a:lvl4pPr>
            <a:lvl5pPr algn="l" defTabSz="1254141"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Content Placeholder 3"/>
          <p:cNvSpPr>
            <a:spLocks noGrp="1"/>
          </p:cNvSpPr>
          <p:nvPr>
            <p:ph sz="half" idx="2"/>
          </p:nvPr>
        </p:nvSpPr>
        <p:spPr>
          <a:xfrm>
            <a:off x="6347556" y="1937335"/>
            <a:ext cx="5538014" cy="6299338"/>
          </a:xfrm>
          <a:noFill/>
          <a:ln w="9525">
            <a:noFill/>
            <a:miter lim="800000"/>
            <a:headEnd/>
            <a:tailEnd/>
          </a:ln>
          <a:effectLst/>
        </p:spPr>
        <p:txBody>
          <a:bodyPr vert="horz" wrap="square" lIns="0" tIns="62698" rIns="0" bIns="62698" numCol="1" anchor="t" anchorCtr="0" compatLnSpc="1">
            <a:prstTxWarp prst="textNoShape">
              <a:avLst/>
            </a:prstTxWarp>
          </a:bodyPr>
          <a:lstStyle>
            <a:lvl1pPr algn="l" defTabSz="1254141" rtl="0" fontAlgn="base">
              <a:spcBef>
                <a:spcPct val="50000"/>
              </a:spcBef>
              <a:spcAft>
                <a:spcPct val="0"/>
              </a:spcAft>
              <a:defRPr lang="en-US" sz="1700" smtClean="0">
                <a:solidFill>
                  <a:schemeClr val="tx1"/>
                </a:solidFill>
                <a:latin typeface="+mn-lt"/>
                <a:ea typeface="+mn-ea"/>
                <a:cs typeface="+mn-cs"/>
              </a:defRPr>
            </a:lvl1pPr>
            <a:lvl2pPr algn="l" defTabSz="1254141" rtl="0" fontAlgn="base">
              <a:spcBef>
                <a:spcPct val="50000"/>
              </a:spcBef>
              <a:spcAft>
                <a:spcPct val="0"/>
              </a:spcAft>
              <a:defRPr lang="en-US" sz="1700" smtClean="0">
                <a:solidFill>
                  <a:schemeClr val="tx1"/>
                </a:solidFill>
                <a:latin typeface="+mn-lt"/>
                <a:ea typeface="+mn-ea"/>
                <a:cs typeface="+mn-cs"/>
              </a:defRPr>
            </a:lvl2pPr>
            <a:lvl3pPr algn="l" defTabSz="1254141" rtl="0" fontAlgn="base">
              <a:spcBef>
                <a:spcPct val="50000"/>
              </a:spcBef>
              <a:spcAft>
                <a:spcPct val="0"/>
              </a:spcAft>
              <a:defRPr lang="en-US" sz="1700" smtClean="0">
                <a:solidFill>
                  <a:schemeClr val="tx1"/>
                </a:solidFill>
                <a:latin typeface="+mn-lt"/>
                <a:ea typeface="+mn-ea"/>
                <a:cs typeface="+mn-cs"/>
              </a:defRPr>
            </a:lvl3pPr>
            <a:lvl4pPr algn="l" defTabSz="1254141" rtl="0" fontAlgn="base">
              <a:spcBef>
                <a:spcPct val="50000"/>
              </a:spcBef>
              <a:spcAft>
                <a:spcPct val="0"/>
              </a:spcAft>
              <a:defRPr lang="en-US" sz="1700" smtClean="0">
                <a:solidFill>
                  <a:schemeClr val="tx1"/>
                </a:solidFill>
                <a:latin typeface="+mn-lt"/>
                <a:ea typeface="+mn-ea"/>
                <a:cs typeface="+mn-cs"/>
              </a:defRPr>
            </a:lvl4pPr>
            <a:lvl5pPr algn="l" defTabSz="1254141"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5" name="Slide Number Placeholder 4"/>
          <p:cNvSpPr>
            <a:spLocks noGrp="1"/>
          </p:cNvSpPr>
          <p:nvPr>
            <p:ph type="sldNum" sz="quarter" idx="10"/>
          </p:nvPr>
        </p:nvSpPr>
        <p:spPr>
          <a:xfrm>
            <a:off x="351593" y="9149663"/>
            <a:ext cx="551138" cy="411221"/>
          </a:xfrm>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528706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17660" y="1792036"/>
            <a:ext cx="10796600" cy="1808162"/>
          </a:xfrm>
        </p:spPr>
        <p:txBody>
          <a:bodyPr anchor="t"/>
          <a:lstStyle>
            <a:lvl1pPr>
              <a:defRPr sz="3200">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3477" tIns="61778" rIns="123477" bIns="61778">
            <a:noAutofit/>
          </a:bodyPr>
          <a:lstStyle>
            <a:lvl1pPr marL="0" indent="0" algn="l" defTabSz="845820" rtl="0" fontAlgn="base">
              <a:spcBef>
                <a:spcPct val="50000"/>
              </a:spcBef>
              <a:spcAft>
                <a:spcPct val="0"/>
              </a:spcAft>
              <a:buNone/>
              <a:defRPr lang="en-US" sz="1400" kern="1200" smtClean="0">
                <a:solidFill>
                  <a:schemeClr val="tx1"/>
                </a:solidFill>
                <a:latin typeface="Corpid C1 Regular" pitchFamily="34" charset="0"/>
                <a:ea typeface="+mn-ea"/>
                <a:cs typeface="Arial" charset="0"/>
              </a:defRPr>
            </a:lvl1pPr>
            <a:lvl2pPr marL="851448" indent="-851448" algn="l" defTabSz="1234888"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1448" indent="-851448" algn="l" defTabSz="1234888"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1448" indent="-851448" algn="l" defTabSz="1234888"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1448" indent="-851448" algn="l" defTabSz="1234888"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9"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92" y="7867628"/>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7195053"/>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userDrawn="1">
  <p:cSld name="Title, 2 Content and Text">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51589" y="1937336"/>
            <a:ext cx="5667306" cy="3051903"/>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Content Placeholder 3"/>
          <p:cNvSpPr>
            <a:spLocks noGrp="1"/>
          </p:cNvSpPr>
          <p:nvPr>
            <p:ph sz="quarter" idx="2"/>
          </p:nvPr>
        </p:nvSpPr>
        <p:spPr>
          <a:xfrm>
            <a:off x="351589" y="5182593"/>
            <a:ext cx="5667306" cy="305391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5" name="Text Placeholder 4"/>
          <p:cNvSpPr>
            <a:spLocks noGrp="1"/>
          </p:cNvSpPr>
          <p:nvPr>
            <p:ph type="body" sz="half" idx="3"/>
          </p:nvPr>
        </p:nvSpPr>
        <p:spPr>
          <a:xfrm>
            <a:off x="6347556" y="1937335"/>
            <a:ext cx="5538014" cy="629933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8" name="Footer Placeholder 7"/>
          <p:cNvSpPr>
            <a:spLocks noGrp="1"/>
          </p:cNvSpPr>
          <p:nvPr>
            <p:ph type="ftr" sz="quarter" idx="1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8"/>
          <p:cNvSpPr>
            <a:spLocks noGrp="1"/>
          </p:cNvSpPr>
          <p:nvPr>
            <p:ph type="sldNum" sz="quarter" idx="1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1622193645"/>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AU" noProof="0" dirty="0"/>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601867367"/>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pic>
        <p:nvPicPr>
          <p:cNvPr id="5" name="Picture 4" descr="NAB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35628" y="8599564"/>
            <a:ext cx="525788" cy="818205"/>
          </a:xfrm>
          <a:prstGeom prst="rect">
            <a:avLst/>
          </a:prstGeom>
        </p:spPr>
      </p:pic>
    </p:spTree>
    <p:extLst>
      <p:ext uri="{BB962C8B-B14F-4D97-AF65-F5344CB8AC3E}">
        <p14:creationId xmlns:p14="http://schemas.microsoft.com/office/powerpoint/2010/main" val="837712070"/>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Title and 1 Chart">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351749" y="1894843"/>
            <a:ext cx="11519932" cy="353233"/>
          </a:xfrm>
          <a:noFill/>
          <a:ln w="9525">
            <a:noFill/>
            <a:miter lim="800000"/>
            <a:headEnd/>
            <a:tailEnd/>
          </a:ln>
          <a:effectLst/>
        </p:spPr>
        <p:txBody>
          <a:bodyPr wrap="square" lIns="0" tIns="0" rIns="0" bIns="0" anchor="b" anchorCtr="0">
            <a:noAutofit/>
          </a:bodyPr>
          <a:lstStyle>
            <a:lvl1pPr marL="0" indent="0" algn="l" defTabSz="1254141"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3" name="Text Placeholder 7"/>
          <p:cNvSpPr>
            <a:spLocks noGrp="1"/>
          </p:cNvSpPr>
          <p:nvPr>
            <p:ph type="body" sz="quarter" idx="14" hasCustomPrompt="1"/>
          </p:nvPr>
        </p:nvSpPr>
        <p:spPr>
          <a:xfrm>
            <a:off x="351749" y="2277481"/>
            <a:ext cx="11519932" cy="197490"/>
          </a:xfrm>
          <a:noFill/>
          <a:ln w="9525">
            <a:noFill/>
            <a:miter lim="800000"/>
            <a:headEnd/>
            <a:tailEnd/>
          </a:ln>
          <a:effectLst/>
        </p:spPr>
        <p:txBody>
          <a:bodyPr wrap="square" lIns="0" tIns="0" rIns="0" bIns="0" anchor="t" anchorCtr="0">
            <a:spAutoFit/>
          </a:bodyPr>
          <a:lstStyle>
            <a:lvl1pPr marL="0" indent="0" algn="l" defTabSz="1254141"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749" y="2697605"/>
            <a:ext cx="11519932" cy="553891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3" hasCustomPrompt="1"/>
          </p:nvPr>
        </p:nvSpPr>
        <p:spPr>
          <a:xfrm>
            <a:off x="351588" y="8516491"/>
            <a:ext cx="11127746" cy="342063"/>
          </a:xfrm>
          <a:noFill/>
          <a:ln w="9525">
            <a:noFill/>
            <a:miter lim="800000"/>
            <a:headEnd/>
            <a:tailEnd/>
          </a:ln>
          <a:effectLst/>
        </p:spPr>
        <p:txBody>
          <a:bodyPr wrap="square" lIns="0" tIns="62698" rIns="0" bIns="62698" anchor="ctr" anchorCtr="0">
            <a:spAutoFit/>
          </a:bodyPr>
          <a:lstStyle>
            <a:lvl1pPr marL="0" marR="0" indent="0" algn="l" defTabSz="1254141"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4141"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smtClean="0">
                <a:latin typeface="Corpid C1 Regular" pitchFamily="34" charset="0"/>
              </a:rPr>
              <a:t>Source: Data Sources Corpid Regular 9pt</a:t>
            </a:r>
          </a:p>
        </p:txBody>
      </p:sp>
      <p:sp>
        <p:nvSpPr>
          <p:cNvPr id="7" name="Slide Number Placeholder 6"/>
          <p:cNvSpPr>
            <a:spLocks noGrp="1"/>
          </p:cNvSpPr>
          <p:nvPr>
            <p:ph type="sldNum" sz="quarter" idx="16"/>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4" name="Title 3"/>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664667824"/>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with illustration">
    <p:spTree>
      <p:nvGrpSpPr>
        <p:cNvPr id="1" name=""/>
        <p:cNvGrpSpPr/>
        <p:nvPr/>
      </p:nvGrpSpPr>
      <p:grpSpPr>
        <a:xfrm>
          <a:off x="0" y="0"/>
          <a:ext cx="0" cy="0"/>
          <a:chOff x="0" y="0"/>
          <a:chExt cx="0" cy="0"/>
        </a:xfrm>
      </p:grpSpPr>
      <p:sp>
        <p:nvSpPr>
          <p:cNvPr id="14" name="Freeform 47" descr="Tablet illustration"/>
          <p:cNvSpPr>
            <a:spLocks noChangeArrowheads="1"/>
          </p:cNvSpPr>
          <p:nvPr userDrawn="1"/>
        </p:nvSpPr>
        <p:spPr bwMode="auto">
          <a:xfrm>
            <a:off x="353561" y="1600379"/>
            <a:ext cx="4677301" cy="6652884"/>
          </a:xfrm>
          <a:custGeom>
            <a:avLst/>
            <a:gdLst>
              <a:gd name="T0" fmla="*/ 2147483647 w 467"/>
              <a:gd name="T1" fmla="*/ 2147483647 h 545"/>
              <a:gd name="T2" fmla="*/ 2147483647 w 467"/>
              <a:gd name="T3" fmla="*/ 2147483647 h 545"/>
              <a:gd name="T4" fmla="*/ 2147483647 w 467"/>
              <a:gd name="T5" fmla="*/ 2147483647 h 545"/>
              <a:gd name="T6" fmla="*/ 0 w 467"/>
              <a:gd name="T7" fmla="*/ 2147483647 h 545"/>
              <a:gd name="T8" fmla="*/ 0 w 467"/>
              <a:gd name="T9" fmla="*/ 2147483647 h 545"/>
              <a:gd name="T10" fmla="*/ 2147483647 w 467"/>
              <a:gd name="T11" fmla="*/ 0 h 545"/>
              <a:gd name="T12" fmla="*/ 2147483647 w 467"/>
              <a:gd name="T13" fmla="*/ 0 h 545"/>
              <a:gd name="T14" fmla="*/ 2147483647 w 467"/>
              <a:gd name="T15" fmla="*/ 2147483647 h 545"/>
              <a:gd name="T16" fmla="*/ 2147483647 w 467"/>
              <a:gd name="T17" fmla="*/ 2147483647 h 545"/>
              <a:gd name="T18" fmla="*/ 2147483647 w 467"/>
              <a:gd name="T19" fmla="*/ 2147483647 h 545"/>
              <a:gd name="T20" fmla="*/ 2147483647 w 467"/>
              <a:gd name="T21" fmla="*/ 2147483647 h 545"/>
              <a:gd name="T22" fmla="*/ 2147483647 w 467"/>
              <a:gd name="T23" fmla="*/ 2147483647 h 545"/>
              <a:gd name="T24" fmla="*/ 2147483647 w 467"/>
              <a:gd name="T25" fmla="*/ 2147483647 h 545"/>
              <a:gd name="T26" fmla="*/ 2147483647 w 467"/>
              <a:gd name="T27" fmla="*/ 2147483647 h 545"/>
              <a:gd name="T28" fmla="*/ 2147483647 w 467"/>
              <a:gd name="T29" fmla="*/ 2147483647 h 545"/>
              <a:gd name="T30" fmla="*/ 2147483647 w 467"/>
              <a:gd name="T31" fmla="*/ 2147483647 h 545"/>
              <a:gd name="T32" fmla="*/ 2147483647 w 467"/>
              <a:gd name="T33" fmla="*/ 2147483647 h 545"/>
              <a:gd name="T34" fmla="*/ 2147483647 w 467"/>
              <a:gd name="T35" fmla="*/ 2147483647 h 545"/>
              <a:gd name="T36" fmla="*/ 2147483647 w 467"/>
              <a:gd name="T37" fmla="*/ 2147483647 h 545"/>
              <a:gd name="T38" fmla="*/ 2147483647 w 467"/>
              <a:gd name="T39" fmla="*/ 2147483647 h 545"/>
              <a:gd name="T40" fmla="*/ 2147483647 w 467"/>
              <a:gd name="T41" fmla="*/ 2147483647 h 545"/>
              <a:gd name="T42" fmla="*/ 2147483647 w 467"/>
              <a:gd name="T43" fmla="*/ 2147483647 h 5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connsiteX0" fmla="*/ 9379 w 9979"/>
              <a:gd name="connsiteY0" fmla="*/ 9982 h 9982"/>
              <a:gd name="connsiteX1" fmla="*/ 9379 w 9979"/>
              <a:gd name="connsiteY1" fmla="*/ 9982 h 9982"/>
              <a:gd name="connsiteX2" fmla="*/ 600 w 9979"/>
              <a:gd name="connsiteY2" fmla="*/ 9982 h 9982"/>
              <a:gd name="connsiteX3" fmla="*/ 0 w 9979"/>
              <a:gd name="connsiteY3" fmla="*/ 9450 h 9982"/>
              <a:gd name="connsiteX4" fmla="*/ 0 w 9979"/>
              <a:gd name="connsiteY4" fmla="*/ 514 h 9982"/>
              <a:gd name="connsiteX5" fmla="*/ 600 w 9979"/>
              <a:gd name="connsiteY5" fmla="*/ 0 h 9982"/>
              <a:gd name="connsiteX6" fmla="*/ 9379 w 9979"/>
              <a:gd name="connsiteY6" fmla="*/ 0 h 9982"/>
              <a:gd name="connsiteX7" fmla="*/ 9979 w 9979"/>
              <a:gd name="connsiteY7" fmla="*/ 514 h 9982"/>
              <a:gd name="connsiteX8" fmla="*/ 9979 w 9979"/>
              <a:gd name="connsiteY8" fmla="*/ 9450 h 9982"/>
              <a:gd name="connsiteX9" fmla="*/ 9379 w 9979"/>
              <a:gd name="connsiteY9" fmla="*/ 9982 h 9982"/>
              <a:gd name="connsiteX10" fmla="*/ 4989 w 9979"/>
              <a:gd name="connsiteY10" fmla="*/ 9578 h 9982"/>
              <a:gd name="connsiteX11" fmla="*/ 4989 w 9979"/>
              <a:gd name="connsiteY11" fmla="*/ 9578 h 9982"/>
              <a:gd name="connsiteX12" fmla="*/ 5439 w 9979"/>
              <a:gd name="connsiteY12" fmla="*/ 9321 h 9982"/>
              <a:gd name="connsiteX13" fmla="*/ 4989 w 9979"/>
              <a:gd name="connsiteY13" fmla="*/ 8936 h 9982"/>
              <a:gd name="connsiteX14" fmla="*/ 4540 w 9979"/>
              <a:gd name="connsiteY14" fmla="*/ 9321 h 9982"/>
              <a:gd name="connsiteX15" fmla="*/ 4989 w 9979"/>
              <a:gd name="connsiteY15" fmla="*/ 9578 h 9982"/>
              <a:gd name="connsiteX16" fmla="*/ 8779 w 9979"/>
              <a:gd name="connsiteY16" fmla="*/ 1028 h 9982"/>
              <a:gd name="connsiteX17" fmla="*/ 8779 w 9979"/>
              <a:gd name="connsiteY17" fmla="*/ 1028 h 9982"/>
              <a:gd name="connsiteX18" fmla="*/ 718 w 9979"/>
              <a:gd name="connsiteY18" fmla="*/ 1047 h 9982"/>
              <a:gd name="connsiteX19" fmla="*/ 1199 w 9979"/>
              <a:gd name="connsiteY19" fmla="*/ 8550 h 9982"/>
              <a:gd name="connsiteX20" fmla="*/ 8779 w 9979"/>
              <a:gd name="connsiteY20" fmla="*/ 8550 h 9982"/>
              <a:gd name="connsiteX21" fmla="*/ 8779 w 9979"/>
              <a:gd name="connsiteY21" fmla="*/ 1028 h 9982"/>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1202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693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9065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9225 w 10000"/>
              <a:gd name="connsiteY20" fmla="*/ 8565 h 10000"/>
              <a:gd name="connsiteX21" fmla="*/ 9065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065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331 w 10000"/>
              <a:gd name="connsiteY17" fmla="*/ 1081 h 10000"/>
              <a:gd name="connsiteX18" fmla="*/ 720 w 10000"/>
              <a:gd name="connsiteY18" fmla="*/ 1049 h 10000"/>
              <a:gd name="connsiteX19" fmla="*/ 720 w 10000"/>
              <a:gd name="connsiteY19" fmla="*/ 8565 h 10000"/>
              <a:gd name="connsiteX20" fmla="*/ 9225 w 10000"/>
              <a:gd name="connsiteY20" fmla="*/ 8565 h 10000"/>
              <a:gd name="connsiteX21" fmla="*/ 9331 w 10000"/>
              <a:gd name="connsiteY21" fmla="*/ 108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331 w 10000"/>
              <a:gd name="connsiteY17" fmla="*/ 1081 h 10000"/>
              <a:gd name="connsiteX18" fmla="*/ 720 w 10000"/>
              <a:gd name="connsiteY18" fmla="*/ 1049 h 10000"/>
              <a:gd name="connsiteX19" fmla="*/ 720 w 10000"/>
              <a:gd name="connsiteY19" fmla="*/ 8565 h 10000"/>
              <a:gd name="connsiteX20" fmla="*/ 9225 w 10000"/>
              <a:gd name="connsiteY20" fmla="*/ 8565 h 10000"/>
              <a:gd name="connsiteX21" fmla="*/ 9331 w 10000"/>
              <a:gd name="connsiteY21" fmla="*/ 108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184 w 10000"/>
              <a:gd name="connsiteY17" fmla="*/ 1071 h 10000"/>
              <a:gd name="connsiteX18" fmla="*/ 720 w 10000"/>
              <a:gd name="connsiteY18" fmla="*/ 1049 h 10000"/>
              <a:gd name="connsiteX19" fmla="*/ 720 w 10000"/>
              <a:gd name="connsiteY19" fmla="*/ 8565 h 10000"/>
              <a:gd name="connsiteX20" fmla="*/ 9225 w 10000"/>
              <a:gd name="connsiteY20" fmla="*/ 8565 h 10000"/>
              <a:gd name="connsiteX21" fmla="*/ 9184 w 10000"/>
              <a:gd name="connsiteY21" fmla="*/ 107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3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3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61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6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227 w 10000"/>
              <a:gd name="connsiteY13" fmla="*/ 9559 h 10000"/>
              <a:gd name="connsiteX14" fmla="*/ 5450 w 10000"/>
              <a:gd name="connsiteY14" fmla="*/ 9276 h 10000"/>
              <a:gd name="connsiteX15" fmla="*/ 4999 w 10000"/>
              <a:gd name="connsiteY15" fmla="*/ 8952 h 10000"/>
              <a:gd name="connsiteX16" fmla="*/ 4565 w 10000"/>
              <a:gd name="connsiteY16" fmla="*/ 9266 h 10000"/>
              <a:gd name="connsiteX17" fmla="*/ 4999 w 10000"/>
              <a:gd name="connsiteY17" fmla="*/ 9595 h 10000"/>
              <a:gd name="connsiteX18" fmla="*/ 9243 w 10000"/>
              <a:gd name="connsiteY18" fmla="*/ 1040 h 10000"/>
              <a:gd name="connsiteX19" fmla="*/ 720 w 10000"/>
              <a:gd name="connsiteY19" fmla="*/ 1049 h 10000"/>
              <a:gd name="connsiteX20" fmla="*/ 720 w 10000"/>
              <a:gd name="connsiteY20" fmla="*/ 8565 h 10000"/>
              <a:gd name="connsiteX21" fmla="*/ 9225 w 10000"/>
              <a:gd name="connsiteY21" fmla="*/ 8565 h 10000"/>
              <a:gd name="connsiteX22" fmla="*/ 9243 w 10000"/>
              <a:gd name="connsiteY22"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58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58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58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11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450 w 10000"/>
              <a:gd name="connsiteY12" fmla="*/ 9276 h 10000"/>
              <a:gd name="connsiteX13" fmla="*/ 4999 w 10000"/>
              <a:gd name="connsiteY13" fmla="*/ 8911 h 10000"/>
              <a:gd name="connsiteX14" fmla="*/ 4565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565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00" h="10000">
                <a:moveTo>
                  <a:pt x="9399" y="10000"/>
                </a:moveTo>
                <a:cubicBezTo>
                  <a:pt x="9332" y="7330"/>
                  <a:pt x="9603" y="4628"/>
                  <a:pt x="9536" y="1958"/>
                </a:cubicBezTo>
                <a:cubicBezTo>
                  <a:pt x="9603" y="4628"/>
                  <a:pt x="9332" y="7330"/>
                  <a:pt x="9399" y="10000"/>
                </a:cubicBezTo>
                <a:lnTo>
                  <a:pt x="601" y="10000"/>
                </a:lnTo>
                <a:cubicBezTo>
                  <a:pt x="150" y="10000"/>
                  <a:pt x="0" y="9743"/>
                  <a:pt x="0" y="9467"/>
                </a:cubicBezTo>
                <a:lnTo>
                  <a:pt x="0" y="515"/>
                </a:lnTo>
                <a:cubicBezTo>
                  <a:pt x="0" y="128"/>
                  <a:pt x="150" y="0"/>
                  <a:pt x="601" y="0"/>
                </a:cubicBezTo>
                <a:lnTo>
                  <a:pt x="9399" y="0"/>
                </a:lnTo>
                <a:cubicBezTo>
                  <a:pt x="9850" y="0"/>
                  <a:pt x="10000" y="128"/>
                  <a:pt x="10000" y="515"/>
                </a:cubicBezTo>
                <a:lnTo>
                  <a:pt x="10000" y="9467"/>
                </a:lnTo>
                <a:cubicBezTo>
                  <a:pt x="10000" y="9743"/>
                  <a:pt x="9850" y="10000"/>
                  <a:pt x="9399" y="10000"/>
                </a:cubicBezTo>
                <a:close/>
                <a:moveTo>
                  <a:pt x="4999" y="9657"/>
                </a:moveTo>
                <a:cubicBezTo>
                  <a:pt x="5252" y="9649"/>
                  <a:pt x="5505" y="9534"/>
                  <a:pt x="5505" y="9276"/>
                </a:cubicBezTo>
                <a:cubicBezTo>
                  <a:pt x="5505" y="9018"/>
                  <a:pt x="5183" y="8913"/>
                  <a:pt x="4999" y="8911"/>
                </a:cubicBezTo>
                <a:cubicBezTo>
                  <a:pt x="4815" y="8909"/>
                  <a:pt x="4496" y="9018"/>
                  <a:pt x="4482" y="9266"/>
                </a:cubicBezTo>
                <a:cubicBezTo>
                  <a:pt x="4468" y="9514"/>
                  <a:pt x="4746" y="9665"/>
                  <a:pt x="4999" y="9657"/>
                </a:cubicBezTo>
                <a:close/>
                <a:moveTo>
                  <a:pt x="9243" y="1040"/>
                </a:moveTo>
                <a:lnTo>
                  <a:pt x="720" y="1049"/>
                </a:lnTo>
                <a:cubicBezTo>
                  <a:pt x="711" y="3554"/>
                  <a:pt x="729" y="6060"/>
                  <a:pt x="720" y="8565"/>
                </a:cubicBezTo>
                <a:lnTo>
                  <a:pt x="9225" y="8565"/>
                </a:lnTo>
                <a:cubicBezTo>
                  <a:pt x="9202" y="8375"/>
                  <a:pt x="9261" y="1199"/>
                  <a:pt x="9243" y="1040"/>
                </a:cubicBezTo>
                <a:close/>
              </a:path>
            </a:pathLst>
          </a:custGeom>
          <a:solidFill>
            <a:schemeClr val="accent3"/>
          </a:solidFill>
          <a:ln>
            <a:noFill/>
          </a:ln>
        </p:spPr>
        <p:txBody>
          <a:bodyPr wrap="none" lIns="109952" tIns="54977" rIns="109952" bIns="54977" anchor="ctr"/>
          <a:lstStyle/>
          <a:p>
            <a:pPr algn="ctr" defTabSz="1254662" fontAlgn="base">
              <a:spcBef>
                <a:spcPct val="0"/>
              </a:spcBef>
              <a:spcAft>
                <a:spcPct val="0"/>
              </a:spcAft>
            </a:pPr>
            <a:endParaRPr lang="en-AU" sz="2000" dirty="0">
              <a:solidFill>
                <a:srgbClr val="000000"/>
              </a:solidFill>
            </a:endParaRPr>
          </a:p>
        </p:txBody>
      </p:sp>
      <p:sp>
        <p:nvSpPr>
          <p:cNvPr id="8" name="Text Placeholder 7"/>
          <p:cNvSpPr>
            <a:spLocks noGrp="1"/>
          </p:cNvSpPr>
          <p:nvPr>
            <p:ph type="body" sz="quarter" idx="11" hasCustomPrompt="1"/>
          </p:nvPr>
        </p:nvSpPr>
        <p:spPr>
          <a:xfrm>
            <a:off x="860410" y="2514727"/>
            <a:ext cx="3663278" cy="261526"/>
          </a:xfrm>
          <a:noFill/>
          <a:ln w="9525">
            <a:noFill/>
            <a:miter lim="800000"/>
            <a:headEnd/>
            <a:tailEnd/>
          </a:ln>
          <a:effectLst/>
        </p:spPr>
        <p:txBody>
          <a:bodyPr wrap="square" lIns="0" tIns="0" rIns="0" bIns="0" anchor="t" anchorCtr="0">
            <a:noAutofit/>
          </a:bodyPr>
          <a:lstStyle>
            <a:lvl1pPr marL="0" indent="0" algn="l" defTabSz="1254141"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3" name="Text Placeholder 7"/>
          <p:cNvSpPr>
            <a:spLocks noGrp="1"/>
          </p:cNvSpPr>
          <p:nvPr>
            <p:ph type="body" sz="quarter" idx="14" hasCustomPrompt="1"/>
          </p:nvPr>
        </p:nvSpPr>
        <p:spPr>
          <a:xfrm>
            <a:off x="860410" y="2821852"/>
            <a:ext cx="3663278" cy="197490"/>
          </a:xfrm>
          <a:noFill/>
          <a:ln w="9525">
            <a:noFill/>
            <a:miter lim="800000"/>
            <a:headEnd/>
            <a:tailEnd/>
          </a:ln>
          <a:effectLst/>
        </p:spPr>
        <p:txBody>
          <a:bodyPr wrap="square" lIns="0" tIns="0" rIns="0" bIns="0" anchor="t" anchorCtr="0">
            <a:spAutoFit/>
          </a:bodyPr>
          <a:lstStyle>
            <a:lvl1pPr marL="0" indent="0" algn="l" defTabSz="1254141"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860410" y="3117285"/>
            <a:ext cx="3663278" cy="4089070"/>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6337913" y="2322189"/>
            <a:ext cx="5538014" cy="591432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3" hasCustomPrompt="1"/>
          </p:nvPr>
        </p:nvSpPr>
        <p:spPr>
          <a:xfrm>
            <a:off x="351588" y="8516491"/>
            <a:ext cx="11127746" cy="342063"/>
          </a:xfrm>
          <a:noFill/>
          <a:ln w="9525">
            <a:noFill/>
            <a:miter lim="800000"/>
            <a:headEnd/>
            <a:tailEnd/>
          </a:ln>
          <a:effectLst/>
        </p:spPr>
        <p:txBody>
          <a:bodyPr wrap="square" lIns="0" tIns="62698" rIns="0" bIns="62698" anchor="ctr" anchorCtr="0">
            <a:spAutoFit/>
          </a:bodyPr>
          <a:lstStyle>
            <a:lvl1pPr marL="0" marR="0" indent="0" algn="l" defTabSz="1254141"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4141"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smtClean="0">
                <a:latin typeface="Corpid C1 Regular" pitchFamily="34" charset="0"/>
              </a:rPr>
              <a:t>Source: Data Sources Corpid Regular 9pt</a:t>
            </a:r>
          </a:p>
        </p:txBody>
      </p:sp>
      <p:sp>
        <p:nvSpPr>
          <p:cNvPr id="7" name="Slide Number Placeholder 6"/>
          <p:cNvSpPr>
            <a:spLocks noGrp="1"/>
          </p:cNvSpPr>
          <p:nvPr>
            <p:ph type="sldNum" sz="quarter" idx="16"/>
          </p:nvPr>
        </p:nvSpPr>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1441086205"/>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351589" y="1894843"/>
            <a:ext cx="5667306" cy="353233"/>
          </a:xfrm>
          <a:noFill/>
          <a:ln w="9525">
            <a:noFill/>
            <a:miter lim="800000"/>
            <a:headEnd/>
            <a:tailEnd/>
          </a:ln>
          <a:effectLst/>
        </p:spPr>
        <p:txBody>
          <a:bodyPr wrap="square" lIns="0" tIns="0" rIns="0" bIns="0" anchor="b" anchorCtr="0">
            <a:noAutofit/>
          </a:bodyPr>
          <a:lstStyle>
            <a:lvl1pPr marL="0" indent="0" algn="l" defTabSz="1254141"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3" name="Text Placeholder 7"/>
          <p:cNvSpPr>
            <a:spLocks noGrp="1"/>
          </p:cNvSpPr>
          <p:nvPr>
            <p:ph type="body" sz="quarter" idx="14" hasCustomPrompt="1"/>
          </p:nvPr>
        </p:nvSpPr>
        <p:spPr>
          <a:xfrm>
            <a:off x="351589" y="2276475"/>
            <a:ext cx="5667306" cy="197490"/>
          </a:xfrm>
          <a:noFill/>
          <a:ln w="9525">
            <a:noFill/>
            <a:miter lim="800000"/>
            <a:headEnd/>
            <a:tailEnd/>
          </a:ln>
          <a:effectLst/>
        </p:spPr>
        <p:txBody>
          <a:bodyPr wrap="square" lIns="0" tIns="0" rIns="0" bIns="0" anchor="t" anchorCtr="0">
            <a:spAutoFit/>
          </a:bodyPr>
          <a:lstStyle>
            <a:lvl1pPr marL="0" indent="0" algn="l" defTabSz="1254141"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89" y="2697605"/>
            <a:ext cx="5667306" cy="553891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6347556" y="2322189"/>
            <a:ext cx="5538014" cy="591432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3" hasCustomPrompt="1"/>
          </p:nvPr>
        </p:nvSpPr>
        <p:spPr>
          <a:xfrm>
            <a:off x="351588" y="8516491"/>
            <a:ext cx="11127746" cy="342063"/>
          </a:xfrm>
          <a:noFill/>
          <a:ln w="9525">
            <a:noFill/>
            <a:miter lim="800000"/>
            <a:headEnd/>
            <a:tailEnd/>
          </a:ln>
          <a:effectLst/>
        </p:spPr>
        <p:txBody>
          <a:bodyPr wrap="square" lIns="0" tIns="62698" rIns="0" bIns="62698" anchor="ctr" anchorCtr="0">
            <a:spAutoFit/>
          </a:bodyPr>
          <a:lstStyle>
            <a:lvl1pPr marL="0" marR="0" indent="0" algn="l" defTabSz="1254141"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4141"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smtClean="0">
                <a:latin typeface="Corpid C1 Regular" pitchFamily="34" charset="0"/>
              </a:rPr>
              <a:t>Source: Data Sources Corpid Regular 9pt</a:t>
            </a:r>
          </a:p>
        </p:txBody>
      </p:sp>
      <p:sp>
        <p:nvSpPr>
          <p:cNvPr id="7" name="Slide Number Placeholder 6"/>
          <p:cNvSpPr>
            <a:spLocks noGrp="1"/>
          </p:cNvSpPr>
          <p:nvPr>
            <p:ph type="sldNum" sz="quarter" idx="16"/>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23625051"/>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13" name="Text Placeholder 7"/>
          <p:cNvSpPr>
            <a:spLocks noGrp="1"/>
          </p:cNvSpPr>
          <p:nvPr>
            <p:ph type="body" sz="quarter" idx="11" hasCustomPrompt="1"/>
          </p:nvPr>
        </p:nvSpPr>
        <p:spPr>
          <a:xfrm>
            <a:off x="351589" y="1894843"/>
            <a:ext cx="5667306" cy="353233"/>
          </a:xfrm>
          <a:noFill/>
          <a:ln w="9525">
            <a:noFill/>
            <a:miter lim="800000"/>
            <a:headEnd/>
            <a:tailEnd/>
          </a:ln>
          <a:effectLst/>
        </p:spPr>
        <p:txBody>
          <a:bodyPr wrap="square" lIns="0" tIns="0" rIns="0" bIns="0" anchor="b" anchorCtr="0">
            <a:noAutofit/>
          </a:bodyPr>
          <a:lstStyle>
            <a:lvl1pPr marL="0" indent="0" algn="l" defTabSz="1254141"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4" name="Text Placeholder 7"/>
          <p:cNvSpPr>
            <a:spLocks noGrp="1"/>
          </p:cNvSpPr>
          <p:nvPr>
            <p:ph type="body" sz="quarter" idx="14" hasCustomPrompt="1"/>
          </p:nvPr>
        </p:nvSpPr>
        <p:spPr>
          <a:xfrm>
            <a:off x="351589" y="2276475"/>
            <a:ext cx="5667306" cy="197490"/>
          </a:xfrm>
          <a:noFill/>
          <a:ln w="9525">
            <a:noFill/>
            <a:miter lim="800000"/>
            <a:headEnd/>
            <a:tailEnd/>
          </a:ln>
          <a:effectLst/>
        </p:spPr>
        <p:txBody>
          <a:bodyPr wrap="square" lIns="0" tIns="0" rIns="0" bIns="0" anchor="t" anchorCtr="0">
            <a:spAutoFit/>
          </a:bodyPr>
          <a:lstStyle>
            <a:lvl1pPr marL="0" indent="0" algn="l" defTabSz="1254141"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89" y="2514728"/>
            <a:ext cx="5667306" cy="2454096"/>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5" name="Text Placeholder 7"/>
          <p:cNvSpPr>
            <a:spLocks noGrp="1"/>
          </p:cNvSpPr>
          <p:nvPr>
            <p:ph type="body" sz="quarter" idx="18" hasCustomPrompt="1"/>
          </p:nvPr>
        </p:nvSpPr>
        <p:spPr>
          <a:xfrm>
            <a:off x="351589" y="5155792"/>
            <a:ext cx="5667306" cy="353233"/>
          </a:xfrm>
          <a:noFill/>
          <a:ln w="9525">
            <a:noFill/>
            <a:miter lim="800000"/>
            <a:headEnd/>
            <a:tailEnd/>
          </a:ln>
          <a:effectLst/>
        </p:spPr>
        <p:txBody>
          <a:bodyPr wrap="square" lIns="0" tIns="0" rIns="0" bIns="0" anchor="b" anchorCtr="0">
            <a:noAutofit/>
          </a:bodyPr>
          <a:lstStyle>
            <a:lvl1pPr marL="0" indent="0" algn="l" defTabSz="1254141"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6" name="Text Placeholder 7"/>
          <p:cNvSpPr>
            <a:spLocks noGrp="1"/>
          </p:cNvSpPr>
          <p:nvPr>
            <p:ph type="body" sz="quarter" idx="19" hasCustomPrompt="1"/>
          </p:nvPr>
        </p:nvSpPr>
        <p:spPr>
          <a:xfrm>
            <a:off x="351589" y="5537420"/>
            <a:ext cx="5667306" cy="197490"/>
          </a:xfrm>
          <a:noFill/>
          <a:ln w="9525">
            <a:noFill/>
            <a:miter lim="800000"/>
            <a:headEnd/>
            <a:tailEnd/>
          </a:ln>
          <a:effectLst/>
        </p:spPr>
        <p:txBody>
          <a:bodyPr wrap="square" lIns="0" tIns="0" rIns="0" bIns="0" anchor="t" anchorCtr="0">
            <a:spAutoFit/>
          </a:bodyPr>
          <a:lstStyle>
            <a:lvl1pPr marL="0" indent="0" algn="l" defTabSz="1254141"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7" name="Content Placeholder 2"/>
          <p:cNvSpPr>
            <a:spLocks noGrp="1"/>
          </p:cNvSpPr>
          <p:nvPr>
            <p:ph sz="half" idx="12"/>
          </p:nvPr>
        </p:nvSpPr>
        <p:spPr>
          <a:xfrm>
            <a:off x="351589" y="5782416"/>
            <a:ext cx="5667306" cy="2454096"/>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6347556" y="2322189"/>
            <a:ext cx="5538014" cy="5914322"/>
          </a:xfrm>
        </p:spPr>
        <p:txBody>
          <a:bodyPr lIns="0" rIns="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5" hasCustomPrompt="1"/>
          </p:nvPr>
        </p:nvSpPr>
        <p:spPr>
          <a:xfrm>
            <a:off x="351588" y="8516491"/>
            <a:ext cx="11127746" cy="342063"/>
          </a:xfrm>
          <a:noFill/>
          <a:ln w="9525">
            <a:noFill/>
            <a:miter lim="800000"/>
            <a:headEnd/>
            <a:tailEnd/>
          </a:ln>
          <a:effectLst/>
        </p:spPr>
        <p:txBody>
          <a:bodyPr wrap="square" lIns="0" tIns="62698" rIns="0" bIns="62698" anchor="ctr" anchorCtr="0">
            <a:spAutoFit/>
          </a:bodyPr>
          <a:lstStyle>
            <a:lvl1pPr marL="0" marR="0" indent="0" algn="l" defTabSz="1254141"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4141"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smtClean="0">
                <a:latin typeface="Corpid C1 Regular" pitchFamily="34" charset="0"/>
              </a:rPr>
              <a:t>Source: Data Sources Corpid Regular 9pt</a:t>
            </a:r>
          </a:p>
        </p:txBody>
      </p:sp>
      <p:sp>
        <p:nvSpPr>
          <p:cNvPr id="12" name="Slide Number Placeholder 11"/>
          <p:cNvSpPr>
            <a:spLocks noGrp="1"/>
          </p:cNvSpPr>
          <p:nvPr>
            <p:ph type="sldNum" sz="quarter" idx="17"/>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6"/>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340129613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17" name="Text Placeholder 7"/>
          <p:cNvSpPr>
            <a:spLocks noGrp="1"/>
          </p:cNvSpPr>
          <p:nvPr>
            <p:ph type="body" sz="quarter" idx="11" hasCustomPrompt="1"/>
          </p:nvPr>
        </p:nvSpPr>
        <p:spPr>
          <a:xfrm>
            <a:off x="351588" y="1894843"/>
            <a:ext cx="3714995" cy="353233"/>
          </a:xfrm>
          <a:noFill/>
          <a:ln w="9525">
            <a:noFill/>
            <a:miter lim="800000"/>
            <a:headEnd/>
            <a:tailEnd/>
          </a:ln>
          <a:effectLst/>
        </p:spPr>
        <p:txBody>
          <a:bodyPr wrap="square" lIns="0" tIns="0" rIns="0" bIns="0" anchor="b" anchorCtr="0">
            <a:noAutofit/>
          </a:bodyPr>
          <a:lstStyle>
            <a:lvl1pPr marL="0" indent="0" algn="l" defTabSz="1254141"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8" name="Text Placeholder 7"/>
          <p:cNvSpPr>
            <a:spLocks noGrp="1"/>
          </p:cNvSpPr>
          <p:nvPr>
            <p:ph type="body" sz="quarter" idx="22" hasCustomPrompt="1"/>
          </p:nvPr>
        </p:nvSpPr>
        <p:spPr>
          <a:xfrm>
            <a:off x="351588" y="2276475"/>
            <a:ext cx="3714995" cy="197490"/>
          </a:xfrm>
          <a:noFill/>
          <a:ln w="9525">
            <a:noFill/>
            <a:miter lim="800000"/>
            <a:headEnd/>
            <a:tailEnd/>
          </a:ln>
          <a:effectLst/>
        </p:spPr>
        <p:txBody>
          <a:bodyPr wrap="square" lIns="0" tIns="0" rIns="0" bIns="0" anchor="t" anchorCtr="0">
            <a:spAutoFit/>
          </a:bodyPr>
          <a:lstStyle>
            <a:lvl1pPr marL="0" indent="0" algn="l" defTabSz="1254141"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90" y="2514179"/>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3" name="Text Placeholder 7"/>
          <p:cNvSpPr>
            <a:spLocks noGrp="1"/>
          </p:cNvSpPr>
          <p:nvPr>
            <p:ph type="body" sz="quarter" idx="26" hasCustomPrompt="1"/>
          </p:nvPr>
        </p:nvSpPr>
        <p:spPr>
          <a:xfrm>
            <a:off x="4285572" y="1894843"/>
            <a:ext cx="3714995" cy="353233"/>
          </a:xfrm>
          <a:noFill/>
          <a:ln w="9525">
            <a:noFill/>
            <a:miter lim="800000"/>
            <a:headEnd/>
            <a:tailEnd/>
          </a:ln>
          <a:effectLst/>
        </p:spPr>
        <p:txBody>
          <a:bodyPr wrap="square" lIns="0" tIns="0" rIns="0" bIns="0" anchor="b" anchorCtr="0">
            <a:noAutofit/>
          </a:bodyPr>
          <a:lstStyle>
            <a:lvl1pPr marL="0" indent="0" algn="l" defTabSz="1254141"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24" name="Text Placeholder 7"/>
          <p:cNvSpPr>
            <a:spLocks noGrp="1"/>
          </p:cNvSpPr>
          <p:nvPr>
            <p:ph type="body" sz="quarter" idx="27" hasCustomPrompt="1"/>
          </p:nvPr>
        </p:nvSpPr>
        <p:spPr>
          <a:xfrm>
            <a:off x="4285572" y="2276475"/>
            <a:ext cx="3714995" cy="197490"/>
          </a:xfrm>
          <a:noFill/>
          <a:ln w="9525">
            <a:noFill/>
            <a:miter lim="800000"/>
            <a:headEnd/>
            <a:tailEnd/>
          </a:ln>
          <a:effectLst/>
        </p:spPr>
        <p:txBody>
          <a:bodyPr wrap="square" lIns="0" tIns="0" rIns="0" bIns="0" anchor="t" anchorCtr="0">
            <a:spAutoFit/>
          </a:bodyPr>
          <a:lstStyle>
            <a:lvl1pPr marL="0" indent="0" algn="l" defTabSz="1254141"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21" name="Content Placeholder 2"/>
          <p:cNvSpPr>
            <a:spLocks noGrp="1"/>
          </p:cNvSpPr>
          <p:nvPr>
            <p:ph sz="half" idx="24"/>
          </p:nvPr>
        </p:nvSpPr>
        <p:spPr>
          <a:xfrm>
            <a:off x="4285574" y="2514179"/>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9" name="Text Placeholder 7"/>
          <p:cNvSpPr>
            <a:spLocks noGrp="1"/>
          </p:cNvSpPr>
          <p:nvPr>
            <p:ph type="body" sz="quarter" idx="18" hasCustomPrompt="1"/>
          </p:nvPr>
        </p:nvSpPr>
        <p:spPr>
          <a:xfrm>
            <a:off x="351588" y="5155792"/>
            <a:ext cx="3714995" cy="353233"/>
          </a:xfrm>
          <a:noFill/>
          <a:ln w="9525">
            <a:noFill/>
            <a:miter lim="800000"/>
            <a:headEnd/>
            <a:tailEnd/>
          </a:ln>
          <a:effectLst/>
        </p:spPr>
        <p:txBody>
          <a:bodyPr wrap="square" lIns="0" tIns="0" rIns="0" bIns="0" anchor="b" anchorCtr="0">
            <a:noAutofit/>
          </a:bodyPr>
          <a:lstStyle>
            <a:lvl1pPr marL="0" indent="0" algn="l" defTabSz="1254141"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20" name="Text Placeholder 7"/>
          <p:cNvSpPr>
            <a:spLocks noGrp="1"/>
          </p:cNvSpPr>
          <p:nvPr>
            <p:ph type="body" sz="quarter" idx="23" hasCustomPrompt="1"/>
          </p:nvPr>
        </p:nvSpPr>
        <p:spPr>
          <a:xfrm>
            <a:off x="351588" y="5537420"/>
            <a:ext cx="3714995" cy="197490"/>
          </a:xfrm>
          <a:noFill/>
          <a:ln w="9525">
            <a:noFill/>
            <a:miter lim="800000"/>
            <a:headEnd/>
            <a:tailEnd/>
          </a:ln>
          <a:effectLst/>
        </p:spPr>
        <p:txBody>
          <a:bodyPr wrap="square" lIns="0" tIns="0" rIns="0" bIns="0" anchor="t" anchorCtr="0">
            <a:spAutoFit/>
          </a:bodyPr>
          <a:lstStyle>
            <a:lvl1pPr marL="0" indent="0" algn="l" defTabSz="1254141"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7" name="Content Placeholder 2"/>
          <p:cNvSpPr>
            <a:spLocks noGrp="1"/>
          </p:cNvSpPr>
          <p:nvPr>
            <p:ph sz="half" idx="12"/>
          </p:nvPr>
        </p:nvSpPr>
        <p:spPr>
          <a:xfrm>
            <a:off x="351590" y="5782612"/>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5" name="Text Placeholder 7"/>
          <p:cNvSpPr>
            <a:spLocks noGrp="1"/>
          </p:cNvSpPr>
          <p:nvPr>
            <p:ph type="body" sz="quarter" idx="28" hasCustomPrompt="1"/>
          </p:nvPr>
        </p:nvSpPr>
        <p:spPr>
          <a:xfrm>
            <a:off x="4285572" y="5155792"/>
            <a:ext cx="3714995" cy="353233"/>
          </a:xfrm>
          <a:noFill/>
          <a:ln w="9525">
            <a:noFill/>
            <a:miter lim="800000"/>
            <a:headEnd/>
            <a:tailEnd/>
          </a:ln>
          <a:effectLst/>
        </p:spPr>
        <p:txBody>
          <a:bodyPr wrap="square" lIns="0" tIns="0" rIns="0" bIns="0" anchor="b" anchorCtr="0">
            <a:noAutofit/>
          </a:bodyPr>
          <a:lstStyle>
            <a:lvl1pPr marL="0" indent="0" algn="l" defTabSz="1254141"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26" name="Text Placeholder 7"/>
          <p:cNvSpPr>
            <a:spLocks noGrp="1"/>
          </p:cNvSpPr>
          <p:nvPr>
            <p:ph type="body" sz="quarter" idx="29" hasCustomPrompt="1"/>
          </p:nvPr>
        </p:nvSpPr>
        <p:spPr>
          <a:xfrm>
            <a:off x="4285572" y="5537420"/>
            <a:ext cx="3714995" cy="197490"/>
          </a:xfrm>
          <a:noFill/>
          <a:ln w="9525">
            <a:noFill/>
            <a:miter lim="800000"/>
            <a:headEnd/>
            <a:tailEnd/>
          </a:ln>
          <a:effectLst/>
        </p:spPr>
        <p:txBody>
          <a:bodyPr wrap="square" lIns="0" tIns="0" rIns="0" bIns="0" anchor="t" anchorCtr="0">
            <a:spAutoFit/>
          </a:bodyPr>
          <a:lstStyle>
            <a:lvl1pPr marL="0" indent="0" algn="l" defTabSz="1254141"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22" name="Content Placeholder 2"/>
          <p:cNvSpPr>
            <a:spLocks noGrp="1"/>
          </p:cNvSpPr>
          <p:nvPr>
            <p:ph sz="half" idx="25"/>
          </p:nvPr>
        </p:nvSpPr>
        <p:spPr>
          <a:xfrm>
            <a:off x="4285574" y="5782612"/>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8335034" y="2322189"/>
            <a:ext cx="3542605" cy="591432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5" name="Text Placeholder 7"/>
          <p:cNvSpPr>
            <a:spLocks noGrp="1"/>
          </p:cNvSpPr>
          <p:nvPr>
            <p:ph type="body" sz="quarter" idx="19" hasCustomPrompt="1"/>
          </p:nvPr>
        </p:nvSpPr>
        <p:spPr>
          <a:xfrm>
            <a:off x="351588" y="8516491"/>
            <a:ext cx="11127746" cy="342063"/>
          </a:xfrm>
          <a:noFill/>
          <a:ln w="9525">
            <a:noFill/>
            <a:miter lim="800000"/>
            <a:headEnd/>
            <a:tailEnd/>
          </a:ln>
          <a:effectLst/>
        </p:spPr>
        <p:txBody>
          <a:bodyPr wrap="square" lIns="0" tIns="62698" rIns="0" bIns="62698" anchor="ctr" anchorCtr="0">
            <a:spAutoFit/>
          </a:bodyPr>
          <a:lstStyle>
            <a:lvl1pPr marL="0" marR="0" indent="0" algn="l" defTabSz="1254141"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4141"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smtClean="0">
                <a:latin typeface="Corpid C1 Regular" pitchFamily="34" charset="0"/>
              </a:rPr>
              <a:t>Source: Data Sources Corpid Regular 9pt</a:t>
            </a:r>
          </a:p>
        </p:txBody>
      </p:sp>
      <p:sp>
        <p:nvSpPr>
          <p:cNvPr id="16" name="Slide Number Placeholder 15"/>
          <p:cNvSpPr>
            <a:spLocks noGrp="1"/>
          </p:cNvSpPr>
          <p:nvPr>
            <p:ph type="sldNum" sz="quarter" idx="2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2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202041808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Dashboard">
    <p:spTree>
      <p:nvGrpSpPr>
        <p:cNvPr id="1" name=""/>
        <p:cNvGrpSpPr/>
        <p:nvPr/>
      </p:nvGrpSpPr>
      <p:grpSpPr>
        <a:xfrm>
          <a:off x="0" y="0"/>
          <a:ext cx="0" cy="0"/>
          <a:chOff x="0" y="0"/>
          <a:chExt cx="0" cy="0"/>
        </a:xfrm>
      </p:grpSpPr>
      <p:sp>
        <p:nvSpPr>
          <p:cNvPr id="20" name="Text Placeholder 7"/>
          <p:cNvSpPr>
            <a:spLocks noGrp="1"/>
          </p:cNvSpPr>
          <p:nvPr>
            <p:ph type="body" sz="quarter" idx="31" hasCustomPrompt="1"/>
          </p:nvPr>
        </p:nvSpPr>
        <p:spPr>
          <a:xfrm>
            <a:off x="351589" y="975996"/>
            <a:ext cx="12097436" cy="218008"/>
          </a:xfrm>
          <a:noFill/>
          <a:ln w="9525">
            <a:noFill/>
            <a:miter lim="800000"/>
            <a:headEnd/>
            <a:tailEnd/>
          </a:ln>
          <a:effectLst/>
        </p:spPr>
        <p:txBody>
          <a:bodyPr wrap="square" lIns="0" tIns="0" rIns="0" bIns="0" anchor="b" anchorCtr="0">
            <a:spAutoFit/>
          </a:bodyPr>
          <a:lstStyle>
            <a:lvl1pPr marL="0" indent="0" algn="l" defTabSz="1254141"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Subtitle</a:t>
            </a:r>
          </a:p>
        </p:txBody>
      </p:sp>
      <p:sp>
        <p:nvSpPr>
          <p:cNvPr id="28" name="Rectangle 27"/>
          <p:cNvSpPr/>
          <p:nvPr userDrawn="1"/>
        </p:nvSpPr>
        <p:spPr bwMode="auto">
          <a:xfrm>
            <a:off x="351589" y="1864405"/>
            <a:ext cx="7337022" cy="1188522"/>
          </a:xfrm>
          <a:prstGeom prst="rect">
            <a:avLst/>
          </a:prstGeom>
          <a:solidFill>
            <a:schemeClr val="tx1"/>
          </a:solidFill>
          <a:ln w="6350" cap="flat" cmpd="sng" algn="ctr">
            <a:noFill/>
            <a:prstDash val="solid"/>
            <a:round/>
            <a:headEnd type="none" w="med" len="med"/>
            <a:tailEnd type="none" w="med" len="med"/>
          </a:ln>
          <a:effectLst/>
        </p:spPr>
        <p:txBody>
          <a:bodyPr vert="horz" wrap="none" lIns="109952" tIns="54977" rIns="109952" bIns="54977" numCol="1" rtlCol="0" anchor="ctr" anchorCtr="0" compatLnSpc="1">
            <a:prstTxWarp prst="textNoShape">
              <a:avLst/>
            </a:prstTxWarp>
          </a:bodyPr>
          <a:lstStyle/>
          <a:p>
            <a:pPr algn="ctr" defTabSz="1254141" fontAlgn="base">
              <a:spcBef>
                <a:spcPct val="0"/>
              </a:spcBef>
              <a:spcAft>
                <a:spcPct val="0"/>
              </a:spcAft>
            </a:pPr>
            <a:endParaRPr lang="en-AU" sz="2000" dirty="0" smtClean="0">
              <a:solidFill>
                <a:srgbClr val="000000"/>
              </a:solidFill>
            </a:endParaRPr>
          </a:p>
        </p:txBody>
      </p:sp>
      <p:sp>
        <p:nvSpPr>
          <p:cNvPr id="17" name="Text Placeholder 7"/>
          <p:cNvSpPr>
            <a:spLocks noGrp="1"/>
          </p:cNvSpPr>
          <p:nvPr>
            <p:ph type="body" sz="quarter" idx="11" hasCustomPrompt="1"/>
          </p:nvPr>
        </p:nvSpPr>
        <p:spPr>
          <a:xfrm>
            <a:off x="496891" y="1968388"/>
            <a:ext cx="7046423" cy="353233"/>
          </a:xfrm>
          <a:noFill/>
          <a:ln w="9525">
            <a:noFill/>
            <a:miter lim="800000"/>
            <a:headEnd/>
            <a:tailEnd/>
          </a:ln>
          <a:effectLst/>
        </p:spPr>
        <p:txBody>
          <a:bodyPr wrap="square" lIns="0" tIns="0" rIns="0" bIns="0" anchor="b" anchorCtr="0">
            <a:noAutofit/>
          </a:bodyPr>
          <a:lstStyle>
            <a:lvl1pPr marL="0" indent="0" algn="l" defTabSz="1254141" rtl="0" fontAlgn="base">
              <a:lnSpc>
                <a:spcPct val="75000"/>
              </a:lnSpc>
              <a:spcBef>
                <a:spcPct val="0"/>
              </a:spcBef>
              <a:spcAft>
                <a:spcPct val="0"/>
              </a:spcAft>
              <a:buNone/>
              <a:defRPr lang="en-US" sz="2500" kern="1200" cap="all" baseline="0" smtClean="0">
                <a:solidFill>
                  <a:schemeClr val="bg1"/>
                </a:solidFill>
                <a:latin typeface="NAB Impact" pitchFamily="50" charset="0"/>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Campaign summary</a:t>
            </a:r>
          </a:p>
        </p:txBody>
      </p:sp>
      <p:sp>
        <p:nvSpPr>
          <p:cNvPr id="4" name="Text Placeholder 3"/>
          <p:cNvSpPr>
            <a:spLocks noGrp="1"/>
          </p:cNvSpPr>
          <p:nvPr>
            <p:ph type="body" sz="half" idx="2"/>
          </p:nvPr>
        </p:nvSpPr>
        <p:spPr>
          <a:xfrm>
            <a:off x="496891" y="2320013"/>
            <a:ext cx="7046423" cy="741149"/>
          </a:xfrm>
        </p:spPr>
        <p:txBody>
          <a:bodyPr lIns="0" rIns="0"/>
          <a:lstStyle>
            <a:lvl1pPr marL="0" indent="0">
              <a:spcBef>
                <a:spcPts val="0"/>
              </a:spcBef>
              <a:buNone/>
              <a:defRPr sz="1500">
                <a:solidFill>
                  <a:schemeClr val="bg1"/>
                </a:solidFill>
              </a:defRPr>
            </a:lvl1pPr>
            <a:lvl2pPr>
              <a:spcBef>
                <a:spcPts val="0"/>
              </a:spcBef>
              <a:defRPr sz="1500">
                <a:solidFill>
                  <a:schemeClr val="bg1"/>
                </a:solidFill>
              </a:defRPr>
            </a:lvl2pPr>
            <a:lvl3pPr>
              <a:spcBef>
                <a:spcPts val="0"/>
              </a:spcBef>
              <a:defRPr sz="1500">
                <a:solidFill>
                  <a:schemeClr val="bg1"/>
                </a:solidFill>
              </a:defRPr>
            </a:lvl3pPr>
            <a:lvl4pPr>
              <a:spcBef>
                <a:spcPts val="0"/>
              </a:spcBef>
              <a:defRPr sz="1500">
                <a:solidFill>
                  <a:schemeClr val="bg1"/>
                </a:solidFill>
              </a:defRPr>
            </a:lvl4pPr>
            <a:lvl5pPr>
              <a:spcBef>
                <a:spcPts val="0"/>
              </a:spcBef>
              <a:defRPr sz="15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6" name="Rectangle 5"/>
          <p:cNvSpPr/>
          <p:nvPr userDrawn="1"/>
        </p:nvSpPr>
        <p:spPr bwMode="auto">
          <a:xfrm>
            <a:off x="351589" y="3174482"/>
            <a:ext cx="7337022" cy="5100644"/>
          </a:xfrm>
          <a:prstGeom prst="rect">
            <a:avLst/>
          </a:prstGeom>
          <a:solidFill>
            <a:schemeClr val="bg1">
              <a:lumMod val="95000"/>
            </a:schemeClr>
          </a:solidFill>
          <a:ln w="6350" cap="flat" cmpd="sng" algn="ctr">
            <a:noFill/>
            <a:prstDash val="solid"/>
            <a:round/>
            <a:headEnd type="none" w="med" len="med"/>
            <a:tailEnd type="none" w="med" len="med"/>
          </a:ln>
          <a:effectLst/>
        </p:spPr>
        <p:txBody>
          <a:bodyPr vert="horz" wrap="none" lIns="109952" tIns="54977" rIns="109952" bIns="54977" numCol="1" rtlCol="0" anchor="ctr" anchorCtr="0" compatLnSpc="1">
            <a:prstTxWarp prst="textNoShape">
              <a:avLst/>
            </a:prstTxWarp>
          </a:bodyPr>
          <a:lstStyle/>
          <a:p>
            <a:pPr algn="ctr" defTabSz="1254141" fontAlgn="base">
              <a:spcBef>
                <a:spcPct val="0"/>
              </a:spcBef>
              <a:spcAft>
                <a:spcPct val="0"/>
              </a:spcAft>
            </a:pPr>
            <a:endParaRPr lang="en-AU" sz="2000" dirty="0" smtClean="0">
              <a:solidFill>
                <a:srgbClr val="000000"/>
              </a:solidFill>
            </a:endParaRPr>
          </a:p>
        </p:txBody>
      </p:sp>
      <p:sp>
        <p:nvSpPr>
          <p:cNvPr id="19" name="Text Placeholder 7"/>
          <p:cNvSpPr>
            <a:spLocks noGrp="1"/>
          </p:cNvSpPr>
          <p:nvPr>
            <p:ph type="body" sz="quarter" idx="18" hasCustomPrompt="1"/>
          </p:nvPr>
        </p:nvSpPr>
        <p:spPr>
          <a:xfrm>
            <a:off x="496891" y="3347606"/>
            <a:ext cx="7046423" cy="218008"/>
          </a:xfrm>
          <a:noFill/>
          <a:ln w="9525">
            <a:noFill/>
            <a:miter lim="800000"/>
            <a:headEnd/>
            <a:tailEnd/>
          </a:ln>
          <a:effectLst/>
        </p:spPr>
        <p:txBody>
          <a:bodyPr wrap="square" lIns="0" tIns="0" rIns="0" bIns="0" anchor="b" anchorCtr="0">
            <a:spAutoFit/>
          </a:bodyPr>
          <a:lstStyle>
            <a:lvl1pPr marL="0" indent="0" algn="l" defTabSz="1254141"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Highlights</a:t>
            </a:r>
          </a:p>
        </p:txBody>
      </p:sp>
      <p:sp>
        <p:nvSpPr>
          <p:cNvPr id="27" name="Content Placeholder 2"/>
          <p:cNvSpPr>
            <a:spLocks noGrp="1"/>
          </p:cNvSpPr>
          <p:nvPr>
            <p:ph sz="half" idx="29"/>
          </p:nvPr>
        </p:nvSpPr>
        <p:spPr>
          <a:xfrm>
            <a:off x="496888" y="3643866"/>
            <a:ext cx="3447791" cy="4593508"/>
          </a:xfrm>
        </p:spPr>
        <p:txBody>
          <a:bodyPr/>
          <a:lstStyle>
            <a:lvl1pPr>
              <a:spcBef>
                <a:spcPts val="736"/>
              </a:spcBef>
              <a:defRPr sz="1500"/>
            </a:lvl1pPr>
            <a:lvl2pPr>
              <a:spcBef>
                <a:spcPts val="736"/>
              </a:spcBef>
              <a:defRPr sz="1500"/>
            </a:lvl2pPr>
            <a:lvl3pPr>
              <a:spcBef>
                <a:spcPts val="736"/>
              </a:spcBef>
              <a:defRPr sz="1500"/>
            </a:lvl3pPr>
            <a:lvl4pPr>
              <a:spcBef>
                <a:spcPts val="736"/>
              </a:spcBef>
              <a:defRPr sz="1500"/>
            </a:lvl4pPr>
            <a:lvl5pPr>
              <a:spcBef>
                <a:spcPts val="736"/>
              </a:spcBef>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8" name="Content Placeholder 2"/>
          <p:cNvSpPr>
            <a:spLocks noGrp="1"/>
          </p:cNvSpPr>
          <p:nvPr>
            <p:ph sz="half" idx="30"/>
          </p:nvPr>
        </p:nvSpPr>
        <p:spPr>
          <a:xfrm>
            <a:off x="4095520" y="3643866"/>
            <a:ext cx="3447791" cy="4593508"/>
          </a:xfrm>
        </p:spPr>
        <p:txBody>
          <a:bodyPr/>
          <a:lstStyle>
            <a:lvl1pPr>
              <a:spcBef>
                <a:spcPts val="736"/>
              </a:spcBef>
              <a:defRPr sz="1500"/>
            </a:lvl1pPr>
            <a:lvl2pPr>
              <a:spcBef>
                <a:spcPts val="736"/>
              </a:spcBef>
              <a:defRPr sz="1500"/>
            </a:lvl2pPr>
            <a:lvl3pPr>
              <a:spcBef>
                <a:spcPts val="736"/>
              </a:spcBef>
              <a:defRPr sz="1500"/>
            </a:lvl3pPr>
            <a:lvl4pPr>
              <a:spcBef>
                <a:spcPts val="736"/>
              </a:spcBef>
              <a:defRPr sz="1500"/>
            </a:lvl4pPr>
            <a:lvl5pPr>
              <a:spcBef>
                <a:spcPts val="736"/>
              </a:spcBef>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3" name="Text Placeholder 7"/>
          <p:cNvSpPr>
            <a:spLocks noGrp="1"/>
          </p:cNvSpPr>
          <p:nvPr>
            <p:ph type="body" sz="quarter" idx="26" hasCustomPrompt="1"/>
          </p:nvPr>
        </p:nvSpPr>
        <p:spPr>
          <a:xfrm>
            <a:off x="8141099" y="1968388"/>
            <a:ext cx="3749473" cy="353233"/>
          </a:xfrm>
          <a:noFill/>
          <a:ln w="9525">
            <a:noFill/>
            <a:miter lim="800000"/>
            <a:headEnd/>
            <a:tailEnd/>
          </a:ln>
          <a:effectLst/>
        </p:spPr>
        <p:txBody>
          <a:bodyPr wrap="square" lIns="0" tIns="0" rIns="0" bIns="0" anchor="b" anchorCtr="0">
            <a:noAutofit/>
          </a:bodyPr>
          <a:lstStyle>
            <a:lvl1pPr marL="0" indent="0" algn="l" defTabSz="1254141"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Campaign performance</a:t>
            </a:r>
          </a:p>
        </p:txBody>
      </p:sp>
      <p:sp>
        <p:nvSpPr>
          <p:cNvPr id="21" name="Content Placeholder 2"/>
          <p:cNvSpPr>
            <a:spLocks noGrp="1"/>
          </p:cNvSpPr>
          <p:nvPr>
            <p:ph sz="half" idx="24"/>
          </p:nvPr>
        </p:nvSpPr>
        <p:spPr>
          <a:xfrm>
            <a:off x="8141099" y="2395892"/>
            <a:ext cx="3749473" cy="2559893"/>
          </a:xfrm>
        </p:spPr>
        <p:txBody>
          <a:bodyPr/>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5" name="Text Placeholder 7"/>
          <p:cNvSpPr>
            <a:spLocks noGrp="1"/>
          </p:cNvSpPr>
          <p:nvPr>
            <p:ph type="body" sz="quarter" idx="28" hasCustomPrompt="1"/>
          </p:nvPr>
        </p:nvSpPr>
        <p:spPr>
          <a:xfrm>
            <a:off x="8141099" y="5254569"/>
            <a:ext cx="3749473" cy="353233"/>
          </a:xfrm>
          <a:noFill/>
          <a:ln w="9525">
            <a:noFill/>
            <a:miter lim="800000"/>
            <a:headEnd/>
            <a:tailEnd/>
          </a:ln>
          <a:effectLst/>
        </p:spPr>
        <p:txBody>
          <a:bodyPr wrap="square" lIns="0" tIns="0" rIns="0" bIns="0" anchor="b" anchorCtr="0">
            <a:noAutofit/>
          </a:bodyPr>
          <a:lstStyle>
            <a:lvl1pPr marL="0" indent="0" algn="l" defTabSz="1254141"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Performance summary</a:t>
            </a:r>
          </a:p>
        </p:txBody>
      </p:sp>
      <p:sp>
        <p:nvSpPr>
          <p:cNvPr id="22" name="Content Placeholder 2"/>
          <p:cNvSpPr>
            <a:spLocks noGrp="1"/>
          </p:cNvSpPr>
          <p:nvPr>
            <p:ph sz="half" idx="25"/>
          </p:nvPr>
        </p:nvSpPr>
        <p:spPr>
          <a:xfrm>
            <a:off x="8141099" y="5677635"/>
            <a:ext cx="3749473" cy="2559893"/>
          </a:xfrm>
        </p:spPr>
        <p:txBody>
          <a:bodyPr/>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5" name="Text Placeholder 7"/>
          <p:cNvSpPr>
            <a:spLocks noGrp="1"/>
          </p:cNvSpPr>
          <p:nvPr>
            <p:ph type="body" sz="quarter" idx="19" hasCustomPrompt="1"/>
          </p:nvPr>
        </p:nvSpPr>
        <p:spPr>
          <a:xfrm>
            <a:off x="351588" y="8516491"/>
            <a:ext cx="11127746" cy="342063"/>
          </a:xfrm>
          <a:noFill/>
          <a:ln w="9525">
            <a:noFill/>
            <a:miter lim="800000"/>
            <a:headEnd/>
            <a:tailEnd/>
          </a:ln>
          <a:effectLst/>
        </p:spPr>
        <p:txBody>
          <a:bodyPr wrap="square" lIns="0" tIns="62698" rIns="0" bIns="62698" anchor="ctr" anchorCtr="0">
            <a:spAutoFit/>
          </a:bodyPr>
          <a:lstStyle>
            <a:lvl1pPr marL="0" marR="0" indent="0" algn="l" defTabSz="1254141"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5414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5414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54141"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smtClean="0">
                <a:latin typeface="Corpid C1 Regular" pitchFamily="34" charset="0"/>
              </a:rPr>
              <a:t>Source: Data Sources Corpid Regular 9pt</a:t>
            </a:r>
          </a:p>
        </p:txBody>
      </p:sp>
      <p:sp>
        <p:nvSpPr>
          <p:cNvPr id="16" name="Slide Number Placeholder 15"/>
          <p:cNvSpPr>
            <a:spLocks noGrp="1"/>
          </p:cNvSpPr>
          <p:nvPr>
            <p:ph type="sldNum" sz="quarter" idx="2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2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7" name="Title 6"/>
          <p:cNvSpPr>
            <a:spLocks noGrp="1"/>
          </p:cNvSpPr>
          <p:nvPr>
            <p:ph type="title" hasCustomPrompt="1"/>
          </p:nvPr>
        </p:nvSpPr>
        <p:spPr>
          <a:xfrm>
            <a:off x="351589" y="291416"/>
            <a:ext cx="12097436" cy="667751"/>
          </a:xfrm>
        </p:spPr>
        <p:txBody>
          <a:bodyPr/>
          <a:lstStyle>
            <a:lvl1pPr>
              <a:defRPr/>
            </a:lvl1pPr>
          </a:lstStyle>
          <a:p>
            <a:r>
              <a:rPr lang="en-US" dirty="0" smtClean="0"/>
              <a:t>Campaign name</a:t>
            </a:r>
            <a:endParaRPr lang="en-AU" dirty="0"/>
          </a:p>
        </p:txBody>
      </p:sp>
    </p:spTree>
    <p:extLst>
      <p:ext uri="{BB962C8B-B14F-4D97-AF65-F5344CB8AC3E}">
        <p14:creationId xmlns:p14="http://schemas.microsoft.com/office/powerpoint/2010/main" val="4025272386"/>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17660" y="1792036"/>
            <a:ext cx="10796600" cy="1808162"/>
          </a:xfrm>
        </p:spPr>
        <p:txBody>
          <a:bodyPr anchor="t"/>
          <a:lstStyle>
            <a:lvl1pPr>
              <a:defRPr sz="3200">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3651" tIns="61856" rIns="123651" bIns="61856">
            <a:noAutofit/>
          </a:bodyPr>
          <a:lstStyle>
            <a:lvl1pPr marL="0" indent="0" algn="l" defTabSz="847013" rtl="0" fontAlgn="base">
              <a:spcBef>
                <a:spcPct val="50000"/>
              </a:spcBef>
              <a:spcAft>
                <a:spcPct val="0"/>
              </a:spcAft>
              <a:buNone/>
              <a:defRPr lang="en-US" sz="1400" kern="1200" smtClean="0">
                <a:solidFill>
                  <a:schemeClr val="tx1"/>
                </a:solidFill>
                <a:latin typeface="Corpid C1 Regular" pitchFamily="34" charset="0"/>
                <a:ea typeface="+mn-ea"/>
                <a:cs typeface="Arial" charset="0"/>
              </a:defRPr>
            </a:lvl1pPr>
            <a:lvl2pPr marL="852648" indent="-852648" algn="l" defTabSz="1236635"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2648" indent="-852648" algn="l" defTabSz="1236635"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2648" indent="-852648" algn="l" defTabSz="1236635"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2648" indent="-852648" algn="l" defTabSz="1236635"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9"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81" y="7867628"/>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75194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itle Slide Red">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91" y="435698"/>
            <a:ext cx="12123129" cy="8730379"/>
          </a:xfrm>
          <a:prstGeom prst="rect">
            <a:avLst/>
          </a:prstGeom>
          <a:solidFill>
            <a:schemeClr val="accent1"/>
          </a:solidFill>
          <a:ln w="9525">
            <a:noFill/>
            <a:miter lim="800000"/>
            <a:headEnd/>
            <a:tailEnd/>
          </a:ln>
          <a:effectLst/>
        </p:spPr>
        <p:txBody>
          <a:bodyPr wrap="none" lIns="108241" tIns="54120" rIns="108241" bIns="54120" anchor="ctr"/>
          <a:lstStyle/>
          <a:p>
            <a:pPr algn="ctr" defTabSz="1235185"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60" y="1792036"/>
            <a:ext cx="10796600"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3477" tIns="61778" rIns="123477" bIns="61778">
            <a:noAutofit/>
          </a:bodyPr>
          <a:lstStyle>
            <a:lvl1pPr marL="0" indent="0" algn="l" defTabSz="845820"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51448" indent="-851448" algn="l" defTabSz="1234888"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1448" indent="-851448" algn="l" defTabSz="1234888"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1448" indent="-851448" algn="l" defTabSz="1234888"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1448" indent="-851448" algn="l" defTabSz="1234888"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92"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2167181"/>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Title Slide Red">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91" y="435686"/>
            <a:ext cx="12123129" cy="8730379"/>
          </a:xfrm>
          <a:prstGeom prst="rect">
            <a:avLst/>
          </a:prstGeom>
          <a:solidFill>
            <a:schemeClr val="accent1"/>
          </a:solidFill>
          <a:ln w="9525">
            <a:noFill/>
            <a:miter lim="800000"/>
            <a:headEnd/>
            <a:tailEnd/>
          </a:ln>
          <a:effectLst/>
        </p:spPr>
        <p:txBody>
          <a:bodyPr wrap="none" lIns="108398" tIns="54198" rIns="108398" bIns="54198" anchor="ctr"/>
          <a:lstStyle/>
          <a:p>
            <a:pPr algn="ctr" defTabSz="1260878"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60" y="1792036"/>
            <a:ext cx="10796600"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3651" tIns="61856" rIns="123651" bIns="61856">
            <a:noAutofit/>
          </a:bodyPr>
          <a:lstStyle>
            <a:lvl1pPr marL="0" indent="0" algn="l" defTabSz="847013"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52648" indent="-852648" algn="l" defTabSz="1236635"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2648" indent="-852648" algn="l" defTabSz="1236635"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2648" indent="-852648" algn="l" defTabSz="1236635"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2648" indent="-852648" algn="l" defTabSz="1236635"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81"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254451"/>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91" y="435686"/>
            <a:ext cx="12123129" cy="8730379"/>
          </a:xfrm>
          <a:prstGeom prst="rect">
            <a:avLst/>
          </a:prstGeom>
          <a:solidFill>
            <a:schemeClr val="accent2"/>
          </a:solidFill>
          <a:ln w="9525">
            <a:noFill/>
            <a:miter lim="800000"/>
            <a:headEnd/>
            <a:tailEnd/>
          </a:ln>
          <a:effectLst/>
        </p:spPr>
        <p:txBody>
          <a:bodyPr wrap="none" lIns="108398" tIns="54198" rIns="108398" bIns="54198" anchor="ctr"/>
          <a:lstStyle/>
          <a:p>
            <a:pPr algn="ctr" defTabSz="1260878"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60" y="1792036"/>
            <a:ext cx="10796600"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3651" tIns="61856" rIns="123651" bIns="61856">
            <a:noAutofit/>
          </a:bodyPr>
          <a:lstStyle>
            <a:lvl1pPr marL="0" indent="0" algn="l" defTabSz="847013"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52648" indent="-852648" algn="l" defTabSz="1236635"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2648" indent="-852648" algn="l" defTabSz="1236635"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2648" indent="-852648" algn="l" defTabSz="1236635"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2648" indent="-852648" algn="l" defTabSz="1236635"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81"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419378"/>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a:xfrm>
            <a:off x="330958" y="459874"/>
            <a:ext cx="12123131" cy="8730379"/>
          </a:xfrm>
        </p:spPr>
        <p:txBody>
          <a:bodyPr/>
          <a:lstStyle>
            <a:lvl1pPr>
              <a:defRPr baseline="0"/>
            </a:lvl1pPr>
          </a:lstStyle>
          <a:p>
            <a:r>
              <a:rPr lang="en-AU" dirty="0" smtClean="0"/>
              <a:t>Click icon to add picture and then right click on the picture &gt; Send to back</a:t>
            </a:r>
            <a:endParaRPr lang="en-AU" dirty="0"/>
          </a:p>
        </p:txBody>
      </p:sp>
      <p:sp>
        <p:nvSpPr>
          <p:cNvPr id="20482" name="Rectangle 2"/>
          <p:cNvSpPr>
            <a:spLocks noGrp="1" noChangeArrowheads="1"/>
          </p:cNvSpPr>
          <p:nvPr>
            <p:ph type="ctrTitle"/>
          </p:nvPr>
        </p:nvSpPr>
        <p:spPr>
          <a:xfrm>
            <a:off x="617660" y="5806625"/>
            <a:ext cx="6906326" cy="1183749"/>
          </a:xfrm>
          <a:solidFill>
            <a:schemeClr val="accent1"/>
          </a:solidFill>
          <a:ln w="9525">
            <a:noFill/>
            <a:miter lim="800000"/>
            <a:headEnd/>
            <a:tailEnd/>
          </a:ln>
          <a:effectLst/>
        </p:spPr>
        <p:txBody>
          <a:bodyPr wrap="square" lIns="340787" tIns="340787" rIns="340787" bIns="340787" anchor="t" anchorCtr="0">
            <a:spAutoFit/>
          </a:bodyPr>
          <a:lstStyle>
            <a:lvl1pPr algn="l" defTabSz="1236635" rtl="0" fontAlgn="base">
              <a:spcBef>
                <a:spcPct val="0"/>
              </a:spcBef>
              <a:spcAft>
                <a:spcPct val="0"/>
              </a:spcAft>
              <a:defRPr lang="en-AU" sz="3200" kern="1200" dirty="0">
                <a:solidFill>
                  <a:schemeClr val="bg1"/>
                </a:solidFill>
                <a:latin typeface="Corpid C1 Heavy" pitchFamily="34" charset="0"/>
                <a:ea typeface="+mn-ea"/>
                <a:cs typeface="Arial" charset="0"/>
              </a:defRPr>
            </a:lvl1pPr>
          </a:lstStyle>
          <a:p>
            <a:r>
              <a:rPr lang="en-US" smtClean="0"/>
              <a:t>Click to edit Master title style</a:t>
            </a:r>
            <a:endParaRPr lang="en-AU" dirty="0"/>
          </a:p>
        </p:txBody>
      </p:sp>
    </p:spTree>
    <p:extLst>
      <p:ext uri="{BB962C8B-B14F-4D97-AF65-F5344CB8AC3E}">
        <p14:creationId xmlns:p14="http://schemas.microsoft.com/office/powerpoint/2010/main" val="1046858873"/>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type="obj" preserve="1">
  <p:cSld name="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a:xfrm>
            <a:off x="598650" y="1937448"/>
            <a:ext cx="11281220" cy="6299338"/>
          </a:xfrm>
        </p:spPr>
        <p:txBody>
          <a:bodyPr/>
          <a:lstStyle>
            <a:lvl1pPr>
              <a:defRPr>
                <a:solidFill>
                  <a:schemeClr val="accent1"/>
                </a:solidFill>
              </a:defRPr>
            </a:lvl1pPr>
            <a:lvl2pPr marL="214543" indent="0">
              <a:spcBef>
                <a:spcPts val="0"/>
              </a:spcBef>
              <a:buNone/>
              <a:defRPr/>
            </a:lvl2pPr>
            <a:lvl3pPr marL="643723" indent="-214543">
              <a:spcBef>
                <a:spcPts val="413"/>
              </a:spcBef>
              <a:defRPr/>
            </a:lvl3pPr>
            <a:lvl4pPr marL="1061567" indent="-214543">
              <a:spcBef>
                <a:spcPts val="413"/>
              </a:spcBef>
              <a:defRPr/>
            </a:lvl4pPr>
            <a:lvl5pPr marL="1490719" indent="-214543">
              <a:spcBef>
                <a:spcPts val="413"/>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992426212"/>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a:xfrm>
            <a:off x="990149" y="9136938"/>
            <a:ext cx="10709177" cy="418275"/>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64919528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359192" y="1937448"/>
            <a:ext cx="5669117" cy="6299338"/>
          </a:xfrm>
          <a:noFill/>
          <a:ln w="9525">
            <a:noFill/>
            <a:miter lim="800000"/>
            <a:headEnd/>
            <a:tailEnd/>
          </a:ln>
          <a:effectLst/>
        </p:spPr>
        <p:txBody>
          <a:bodyPr vert="horz" wrap="square" lIns="123651" tIns="61856" rIns="123651" bIns="61856" numCol="1" anchor="t" anchorCtr="0" compatLnSpc="1">
            <a:prstTxWarp prst="textNoShape">
              <a:avLst/>
            </a:prstTxWarp>
          </a:bodyPr>
          <a:lstStyle>
            <a:lvl1pPr algn="l" defTabSz="1236635" rtl="0" fontAlgn="base">
              <a:spcBef>
                <a:spcPct val="50000"/>
              </a:spcBef>
              <a:spcAft>
                <a:spcPct val="0"/>
              </a:spcAft>
              <a:defRPr lang="en-US" sz="1700" smtClean="0">
                <a:solidFill>
                  <a:schemeClr val="tx1"/>
                </a:solidFill>
                <a:latin typeface="+mn-lt"/>
                <a:ea typeface="+mn-ea"/>
                <a:cs typeface="+mn-cs"/>
              </a:defRPr>
            </a:lvl1pPr>
            <a:lvl2pPr algn="l" defTabSz="1236635" rtl="0" fontAlgn="base">
              <a:spcBef>
                <a:spcPct val="50000"/>
              </a:spcBef>
              <a:spcAft>
                <a:spcPct val="0"/>
              </a:spcAft>
              <a:defRPr lang="en-US" sz="1700" smtClean="0">
                <a:solidFill>
                  <a:schemeClr val="tx1"/>
                </a:solidFill>
                <a:latin typeface="+mn-lt"/>
                <a:ea typeface="+mn-ea"/>
                <a:cs typeface="+mn-cs"/>
              </a:defRPr>
            </a:lvl2pPr>
            <a:lvl3pPr algn="l" defTabSz="1236635" rtl="0" fontAlgn="base">
              <a:spcBef>
                <a:spcPct val="50000"/>
              </a:spcBef>
              <a:spcAft>
                <a:spcPct val="0"/>
              </a:spcAft>
              <a:defRPr lang="en-US" sz="1700" smtClean="0">
                <a:solidFill>
                  <a:schemeClr val="tx1"/>
                </a:solidFill>
                <a:latin typeface="+mn-lt"/>
                <a:ea typeface="+mn-ea"/>
                <a:cs typeface="+mn-cs"/>
              </a:defRPr>
            </a:lvl3pPr>
            <a:lvl4pPr algn="l" defTabSz="1236635" rtl="0" fontAlgn="base">
              <a:spcBef>
                <a:spcPct val="50000"/>
              </a:spcBef>
              <a:spcAft>
                <a:spcPct val="0"/>
              </a:spcAft>
              <a:defRPr lang="en-US" sz="1700" smtClean="0">
                <a:solidFill>
                  <a:schemeClr val="tx1"/>
                </a:solidFill>
                <a:latin typeface="+mn-lt"/>
                <a:ea typeface="+mn-ea"/>
                <a:cs typeface="+mn-cs"/>
              </a:defRPr>
            </a:lvl4pPr>
            <a:lvl5pPr algn="l" defTabSz="1236635" rtl="0" fontAlgn="base">
              <a:spcBef>
                <a:spcPct val="50000"/>
              </a:spcBef>
              <a:spcAft>
                <a:spcPct val="0"/>
              </a:spcAft>
              <a:defRPr lang="en-AU" sz="1700">
                <a:solidFill>
                  <a:schemeClr val="tx1"/>
                </a:solidFill>
                <a:latin typeface="+mn-lt"/>
                <a:ea typeface="+mn-ea"/>
                <a:cs typeface="+mn-cs"/>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210758" y="1937448"/>
            <a:ext cx="5669118" cy="6299338"/>
          </a:xfrm>
          <a:noFill/>
          <a:ln w="9525">
            <a:noFill/>
            <a:miter lim="800000"/>
            <a:headEnd/>
            <a:tailEnd/>
          </a:ln>
          <a:effectLst/>
        </p:spPr>
        <p:txBody>
          <a:bodyPr vert="horz" wrap="square" lIns="123651" tIns="61856" rIns="123651" bIns="61856" numCol="1" anchor="t" anchorCtr="0" compatLnSpc="1">
            <a:prstTxWarp prst="textNoShape">
              <a:avLst/>
            </a:prstTxWarp>
          </a:bodyPr>
          <a:lstStyle>
            <a:lvl1pPr algn="l" defTabSz="1236635" rtl="0" fontAlgn="base">
              <a:spcBef>
                <a:spcPct val="50000"/>
              </a:spcBef>
              <a:spcAft>
                <a:spcPct val="0"/>
              </a:spcAft>
              <a:defRPr lang="en-US" sz="1700" smtClean="0">
                <a:solidFill>
                  <a:schemeClr val="tx1"/>
                </a:solidFill>
                <a:latin typeface="+mn-lt"/>
                <a:ea typeface="+mn-ea"/>
                <a:cs typeface="+mn-cs"/>
              </a:defRPr>
            </a:lvl1pPr>
            <a:lvl2pPr algn="l" defTabSz="1236635" rtl="0" fontAlgn="base">
              <a:spcBef>
                <a:spcPct val="50000"/>
              </a:spcBef>
              <a:spcAft>
                <a:spcPct val="0"/>
              </a:spcAft>
              <a:defRPr lang="en-US" sz="1700" smtClean="0">
                <a:solidFill>
                  <a:schemeClr val="tx1"/>
                </a:solidFill>
                <a:latin typeface="+mn-lt"/>
                <a:ea typeface="+mn-ea"/>
                <a:cs typeface="+mn-cs"/>
              </a:defRPr>
            </a:lvl2pPr>
            <a:lvl3pPr algn="l" defTabSz="1236635" rtl="0" fontAlgn="base">
              <a:spcBef>
                <a:spcPct val="50000"/>
              </a:spcBef>
              <a:spcAft>
                <a:spcPct val="0"/>
              </a:spcAft>
              <a:defRPr lang="en-US" sz="1700" smtClean="0">
                <a:solidFill>
                  <a:schemeClr val="tx1"/>
                </a:solidFill>
                <a:latin typeface="+mn-lt"/>
                <a:ea typeface="+mn-ea"/>
                <a:cs typeface="+mn-cs"/>
              </a:defRPr>
            </a:lvl3pPr>
            <a:lvl4pPr algn="l" defTabSz="1236635" rtl="0" fontAlgn="base">
              <a:spcBef>
                <a:spcPct val="50000"/>
              </a:spcBef>
              <a:spcAft>
                <a:spcPct val="0"/>
              </a:spcAft>
              <a:defRPr lang="en-US" sz="1700" smtClean="0">
                <a:solidFill>
                  <a:schemeClr val="tx1"/>
                </a:solidFill>
                <a:latin typeface="+mn-lt"/>
                <a:ea typeface="+mn-ea"/>
                <a:cs typeface="+mn-cs"/>
              </a:defRPr>
            </a:lvl4pPr>
            <a:lvl5pPr algn="l" defTabSz="1236635" rtl="0" fontAlgn="base">
              <a:spcBef>
                <a:spcPct val="50000"/>
              </a:spcBef>
              <a:spcAft>
                <a:spcPct val="0"/>
              </a:spcAft>
              <a:defRPr lang="en-AU" sz="1700">
                <a:solidFill>
                  <a:schemeClr val="tx1"/>
                </a:solidFill>
                <a:latin typeface="+mn-lt"/>
                <a:ea typeface="+mn-ea"/>
                <a:cs typeface="+mn-cs"/>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Slide Number Placeholder 4"/>
          <p:cNvSpPr>
            <a:spLocks noGrp="1"/>
          </p:cNvSpPr>
          <p:nvPr>
            <p:ph type="sldNum" sz="quarter" idx="10"/>
          </p:nvPr>
        </p:nvSpPr>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852592929"/>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787401231"/>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9817486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89"/>
            <a:ext cx="5669117" cy="5914322"/>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8" y="2322189"/>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635"/>
            <a:ext cx="5667306" cy="340364"/>
          </a:xfrm>
          <a:noFill/>
          <a:ln w="9525">
            <a:noFill/>
            <a:miter lim="800000"/>
            <a:headEnd/>
            <a:tailEnd/>
          </a:ln>
          <a:effectLst/>
        </p:spPr>
        <p:txBody>
          <a:bodyPr wrap="square" lIns="123651" tIns="61856" rIns="123651" bIns="61856" anchor="t" anchorCtr="0">
            <a:spAutoFit/>
          </a:bodyPr>
          <a:lstStyle>
            <a:lvl1pPr marL="0" indent="0" algn="l" defTabSz="1236635"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663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663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663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663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6" name="Footer Placeholder 5"/>
          <p:cNvSpPr>
            <a:spLocks noGrp="1"/>
          </p:cNvSpPr>
          <p:nvPr>
            <p:ph type="ftr" sz="quarter" idx="12"/>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Tree>
    <p:extLst>
      <p:ext uri="{BB962C8B-B14F-4D97-AF65-F5344CB8AC3E}">
        <p14:creationId xmlns:p14="http://schemas.microsoft.com/office/powerpoint/2010/main" val="116879527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92"/>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8" y="2322189"/>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635"/>
            <a:ext cx="5667306" cy="340364"/>
          </a:xfrm>
          <a:noFill/>
          <a:ln w="9525">
            <a:noFill/>
            <a:miter lim="800000"/>
            <a:headEnd/>
            <a:tailEnd/>
          </a:ln>
          <a:effectLst/>
        </p:spPr>
        <p:txBody>
          <a:bodyPr wrap="square" lIns="123651" tIns="61856" rIns="123651" bIns="61856" anchor="t" anchorCtr="0">
            <a:spAutoFit/>
          </a:bodyPr>
          <a:lstStyle>
            <a:lvl1pPr marL="0" indent="0" algn="l" defTabSz="1236635"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663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663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663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663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2" y="5589884"/>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1" y="5228324"/>
            <a:ext cx="5667306" cy="340364"/>
          </a:xfrm>
          <a:noFill/>
          <a:ln w="9525">
            <a:noFill/>
            <a:miter lim="800000"/>
            <a:headEnd/>
            <a:tailEnd/>
          </a:ln>
          <a:effectLst/>
        </p:spPr>
        <p:txBody>
          <a:bodyPr wrap="square" lIns="123651" tIns="61856" rIns="123651" bIns="61856" anchor="t" anchorCtr="0">
            <a:spAutoFit/>
          </a:bodyPr>
          <a:lstStyle>
            <a:lvl1pPr marL="0" indent="0" algn="l" defTabSz="1236635"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663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663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663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663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4"/>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5639421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91" y="435698"/>
            <a:ext cx="12123129" cy="8730379"/>
          </a:xfrm>
          <a:prstGeom prst="rect">
            <a:avLst/>
          </a:prstGeom>
          <a:solidFill>
            <a:schemeClr val="accent2"/>
          </a:solidFill>
          <a:ln w="9525">
            <a:noFill/>
            <a:miter lim="800000"/>
            <a:headEnd/>
            <a:tailEnd/>
          </a:ln>
          <a:effectLst/>
        </p:spPr>
        <p:txBody>
          <a:bodyPr wrap="none" lIns="108241" tIns="54120" rIns="108241" bIns="54120" anchor="ctr"/>
          <a:lstStyle/>
          <a:p>
            <a:pPr algn="ctr" defTabSz="1235185"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60" y="1792036"/>
            <a:ext cx="10796600"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3477" tIns="61778" rIns="123477" bIns="61778">
            <a:noAutofit/>
          </a:bodyPr>
          <a:lstStyle>
            <a:lvl1pPr marL="0" indent="0" algn="l" defTabSz="845820"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51448" indent="-851448" algn="l" defTabSz="1234888"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1448" indent="-851448" algn="l" defTabSz="1234888"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1448" indent="-851448" algn="l" defTabSz="1234888"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1448" indent="-851448" algn="l" defTabSz="1234888"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92"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775512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92"/>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8206526" y="2322189"/>
            <a:ext cx="36736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3" y="1960635"/>
            <a:ext cx="3712906" cy="340364"/>
          </a:xfrm>
          <a:noFill/>
          <a:ln w="9525">
            <a:noFill/>
            <a:miter lim="800000"/>
            <a:headEnd/>
            <a:tailEnd/>
          </a:ln>
          <a:effectLst/>
        </p:spPr>
        <p:txBody>
          <a:bodyPr wrap="square" lIns="123651" tIns="61856" rIns="123651" bIns="61856" anchor="t" anchorCtr="0">
            <a:spAutoFit/>
          </a:bodyPr>
          <a:lstStyle>
            <a:lvl1pPr marL="0" indent="0" algn="l" defTabSz="1236635"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663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663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663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663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2"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3" y="5228324"/>
            <a:ext cx="3712906" cy="340364"/>
          </a:xfrm>
          <a:noFill/>
          <a:ln w="9525">
            <a:noFill/>
            <a:miter lim="800000"/>
            <a:headEnd/>
            <a:tailEnd/>
          </a:ln>
          <a:effectLst/>
        </p:spPr>
        <p:txBody>
          <a:bodyPr wrap="square" lIns="123651" tIns="61856" rIns="123651" bIns="61856" anchor="t" anchorCtr="0">
            <a:spAutoFit/>
          </a:bodyPr>
          <a:lstStyle>
            <a:lvl1pPr marL="0" indent="0" algn="l" defTabSz="1236635"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663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663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663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663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Content Placeholder 2"/>
          <p:cNvSpPr>
            <a:spLocks noGrp="1"/>
          </p:cNvSpPr>
          <p:nvPr>
            <p:ph sz="half" idx="14"/>
          </p:nvPr>
        </p:nvSpPr>
        <p:spPr>
          <a:xfrm>
            <a:off x="4285574" y="2322192"/>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1" name="Text Placeholder 7"/>
          <p:cNvSpPr>
            <a:spLocks noGrp="1"/>
          </p:cNvSpPr>
          <p:nvPr>
            <p:ph type="body" sz="quarter" idx="15" hasCustomPrompt="1"/>
          </p:nvPr>
        </p:nvSpPr>
        <p:spPr>
          <a:xfrm>
            <a:off x="4285572" y="1960635"/>
            <a:ext cx="3712906" cy="340364"/>
          </a:xfrm>
          <a:noFill/>
          <a:ln w="9525">
            <a:noFill/>
            <a:miter lim="800000"/>
            <a:headEnd/>
            <a:tailEnd/>
          </a:ln>
          <a:effectLst/>
        </p:spPr>
        <p:txBody>
          <a:bodyPr wrap="square" lIns="123651" tIns="61856" rIns="123651" bIns="61856" anchor="t" anchorCtr="0">
            <a:spAutoFit/>
          </a:bodyPr>
          <a:lstStyle>
            <a:lvl1pPr marL="0" indent="0" algn="l" defTabSz="1236635"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663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663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663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663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2" name="Content Placeholder 2"/>
          <p:cNvSpPr>
            <a:spLocks noGrp="1"/>
          </p:cNvSpPr>
          <p:nvPr>
            <p:ph sz="half" idx="16"/>
          </p:nvPr>
        </p:nvSpPr>
        <p:spPr>
          <a:xfrm>
            <a:off x="4285574"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3" name="Text Placeholder 7"/>
          <p:cNvSpPr>
            <a:spLocks noGrp="1"/>
          </p:cNvSpPr>
          <p:nvPr>
            <p:ph type="body" sz="quarter" idx="17" hasCustomPrompt="1"/>
          </p:nvPr>
        </p:nvSpPr>
        <p:spPr>
          <a:xfrm>
            <a:off x="4285572" y="5228324"/>
            <a:ext cx="3712906" cy="340364"/>
          </a:xfrm>
          <a:noFill/>
          <a:ln w="9525">
            <a:noFill/>
            <a:miter lim="800000"/>
            <a:headEnd/>
            <a:tailEnd/>
          </a:ln>
          <a:effectLst/>
        </p:spPr>
        <p:txBody>
          <a:bodyPr wrap="square" lIns="123651" tIns="61856" rIns="123651" bIns="61856" anchor="t" anchorCtr="0">
            <a:spAutoFit/>
          </a:bodyPr>
          <a:lstStyle>
            <a:lvl1pPr marL="0" indent="0" algn="l" defTabSz="1236635"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663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663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663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663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4"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8"/>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709789533"/>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a:p>
        </p:txBody>
      </p:sp>
      <p:sp>
        <p:nvSpPr>
          <p:cNvPr id="3" name="Content Placeholder 2"/>
          <p:cNvSpPr>
            <a:spLocks noGrp="1"/>
          </p:cNvSpPr>
          <p:nvPr>
            <p:ph sz="quarter" idx="1"/>
          </p:nvPr>
        </p:nvSpPr>
        <p:spPr>
          <a:xfrm>
            <a:off x="359192" y="1937450"/>
            <a:ext cx="5669117" cy="30519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359192" y="5182593"/>
            <a:ext cx="5669117" cy="30539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half" idx="3"/>
          </p:nvPr>
        </p:nvSpPr>
        <p:spPr>
          <a:xfrm>
            <a:off x="6210758" y="1937448"/>
            <a:ext cx="5669118" cy="6299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Slide Number Placeholder 5"/>
          <p:cNvSpPr>
            <a:spLocks noGrp="1"/>
          </p:cNvSpPr>
          <p:nvPr>
            <p:ph type="sldNum" sz="quarter" idx="10"/>
          </p:nvPr>
        </p:nvSpPr>
        <p:spPr>
          <a:xfrm>
            <a:off x="332704" y="9135559"/>
            <a:ext cx="638561" cy="374937"/>
          </a:xfrm>
        </p:spPr>
        <p:txBody>
          <a:bodyPr/>
          <a:lstStyle>
            <a:lvl1pPr>
              <a:defRPr/>
            </a:lvl1pPr>
          </a:lstStyle>
          <a:p>
            <a:fld id="{7EC24045-86AC-417E-B655-323B8415F406}" type="slidenum">
              <a:rPr lang="en-AU">
                <a:solidFill>
                  <a:srgbClr val="000000"/>
                </a:solidFill>
              </a:rPr>
              <a:pPr/>
              <a:t>‹#›</a:t>
            </a:fld>
            <a:endParaRPr lang="en-AU" dirty="0">
              <a:solidFill>
                <a:srgbClr val="000000"/>
              </a:solidFill>
            </a:endParaRPr>
          </a:p>
        </p:txBody>
      </p:sp>
      <p:sp>
        <p:nvSpPr>
          <p:cNvPr id="7" name="Footer Placeholder 6"/>
          <p:cNvSpPr>
            <a:spLocks noGrp="1"/>
          </p:cNvSpPr>
          <p:nvPr>
            <p:ph type="ftr" sz="quarter" idx="11"/>
          </p:nvPr>
        </p:nvSpPr>
        <p:spPr>
          <a:xfrm>
            <a:off x="988247" y="9135554"/>
            <a:ext cx="10711078" cy="364858"/>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071298440"/>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17660" y="1792036"/>
            <a:ext cx="10796600" cy="1808162"/>
          </a:xfrm>
        </p:spPr>
        <p:txBody>
          <a:bodyPr anchor="t"/>
          <a:lstStyle>
            <a:lvl1pPr>
              <a:defRPr sz="3200">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3803" tIns="61926" rIns="123803" bIns="61926">
            <a:noAutofit/>
          </a:bodyPr>
          <a:lstStyle>
            <a:lvl1pPr marL="0" indent="0" algn="l" defTabSz="848056" rtl="0" fontAlgn="base">
              <a:spcBef>
                <a:spcPct val="50000"/>
              </a:spcBef>
              <a:spcAft>
                <a:spcPct val="0"/>
              </a:spcAft>
              <a:buNone/>
              <a:defRPr lang="en-US" sz="1400" kern="1200" smtClean="0">
                <a:solidFill>
                  <a:schemeClr val="tx1"/>
                </a:solidFill>
                <a:latin typeface="Corpid C1 Regular" pitchFamily="34" charset="0"/>
                <a:ea typeface="+mn-ea"/>
                <a:cs typeface="Arial" charset="0"/>
              </a:defRPr>
            </a:lvl1pPr>
            <a:lvl2pPr marL="853700" indent="-853700" algn="l" defTabSz="1238164"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3700" indent="-853700" algn="l" defTabSz="1238164"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3700" indent="-853700" algn="l" defTabSz="1238164"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3700" indent="-853700" algn="l" defTabSz="1238164"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9"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71" y="7867628"/>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4381455"/>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Title Slide Red">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91" y="435677"/>
            <a:ext cx="12123129" cy="8730379"/>
          </a:xfrm>
          <a:prstGeom prst="rect">
            <a:avLst/>
          </a:prstGeom>
          <a:solidFill>
            <a:schemeClr val="accent1"/>
          </a:solidFill>
          <a:ln w="9525">
            <a:noFill/>
            <a:miter lim="800000"/>
            <a:headEnd/>
            <a:tailEnd/>
          </a:ln>
          <a:effectLst/>
        </p:spPr>
        <p:txBody>
          <a:bodyPr wrap="none" lIns="108532" tIns="54267" rIns="108532" bIns="54267" anchor="ctr"/>
          <a:lstStyle/>
          <a:p>
            <a:pPr algn="ctr" defTabSz="1262436"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60" y="1792036"/>
            <a:ext cx="10796600"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3803" tIns="61926" rIns="123803" bIns="61926">
            <a:noAutofit/>
          </a:bodyPr>
          <a:lstStyle>
            <a:lvl1pPr marL="0" indent="0" algn="l" defTabSz="848056"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53700" indent="-853700" algn="l" defTabSz="1238164"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3700" indent="-853700" algn="l" defTabSz="1238164"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3700" indent="-853700" algn="l" defTabSz="1238164"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3700" indent="-853700" algn="l" defTabSz="1238164"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71"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815455"/>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91" y="435677"/>
            <a:ext cx="12123129" cy="8730379"/>
          </a:xfrm>
          <a:prstGeom prst="rect">
            <a:avLst/>
          </a:prstGeom>
          <a:solidFill>
            <a:schemeClr val="accent2"/>
          </a:solidFill>
          <a:ln w="9525">
            <a:noFill/>
            <a:miter lim="800000"/>
            <a:headEnd/>
            <a:tailEnd/>
          </a:ln>
          <a:effectLst/>
        </p:spPr>
        <p:txBody>
          <a:bodyPr wrap="none" lIns="108532" tIns="54267" rIns="108532" bIns="54267" anchor="ctr"/>
          <a:lstStyle/>
          <a:p>
            <a:pPr algn="ctr" defTabSz="1262436"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60" y="1792036"/>
            <a:ext cx="10796600"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3803" tIns="61926" rIns="123803" bIns="61926">
            <a:noAutofit/>
          </a:bodyPr>
          <a:lstStyle>
            <a:lvl1pPr marL="0" indent="0" algn="l" defTabSz="848056"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53700" indent="-853700" algn="l" defTabSz="1238164"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3700" indent="-853700" algn="l" defTabSz="1238164"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3700" indent="-853700" algn="l" defTabSz="1238164"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3700" indent="-853700" algn="l" defTabSz="1238164"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71"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297624"/>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a:xfrm>
            <a:off x="330948" y="459864"/>
            <a:ext cx="12123131" cy="8730379"/>
          </a:xfrm>
        </p:spPr>
        <p:txBody>
          <a:bodyPr/>
          <a:lstStyle>
            <a:lvl1pPr>
              <a:defRPr baseline="0"/>
            </a:lvl1pPr>
          </a:lstStyle>
          <a:p>
            <a:r>
              <a:rPr lang="en-AU" dirty="0" smtClean="0"/>
              <a:t>Click icon to add picture and then right click on the picture &gt; Send to back</a:t>
            </a:r>
            <a:endParaRPr lang="en-AU" dirty="0"/>
          </a:p>
        </p:txBody>
      </p:sp>
      <p:sp>
        <p:nvSpPr>
          <p:cNvPr id="20482" name="Rectangle 2"/>
          <p:cNvSpPr>
            <a:spLocks noGrp="1" noChangeArrowheads="1"/>
          </p:cNvSpPr>
          <p:nvPr>
            <p:ph type="ctrTitle"/>
          </p:nvPr>
        </p:nvSpPr>
        <p:spPr>
          <a:xfrm>
            <a:off x="617660" y="5806616"/>
            <a:ext cx="6906326" cy="1181523"/>
          </a:xfrm>
          <a:solidFill>
            <a:schemeClr val="accent1"/>
          </a:solidFill>
          <a:ln w="9525">
            <a:noFill/>
            <a:miter lim="800000"/>
            <a:headEnd/>
            <a:tailEnd/>
          </a:ln>
          <a:effectLst/>
        </p:spPr>
        <p:txBody>
          <a:bodyPr wrap="square" lIns="341208" tIns="341208" rIns="341208" bIns="341208" anchor="t" anchorCtr="0">
            <a:spAutoFit/>
          </a:bodyPr>
          <a:lstStyle>
            <a:lvl1pPr algn="l" defTabSz="1238164" rtl="0" fontAlgn="base">
              <a:spcBef>
                <a:spcPct val="0"/>
              </a:spcBef>
              <a:spcAft>
                <a:spcPct val="0"/>
              </a:spcAft>
              <a:defRPr lang="en-AU" sz="3200" kern="1200" dirty="0">
                <a:solidFill>
                  <a:schemeClr val="bg1"/>
                </a:solidFill>
                <a:latin typeface="Corpid C1 Heavy" pitchFamily="34" charset="0"/>
                <a:ea typeface="+mn-ea"/>
                <a:cs typeface="Arial" charset="0"/>
              </a:defRPr>
            </a:lvl1pPr>
          </a:lstStyle>
          <a:p>
            <a:r>
              <a:rPr lang="en-US" smtClean="0"/>
              <a:t>Click to edit Master title style</a:t>
            </a:r>
            <a:endParaRPr lang="en-AU" dirty="0"/>
          </a:p>
        </p:txBody>
      </p:sp>
    </p:spTree>
    <p:extLst>
      <p:ext uri="{BB962C8B-B14F-4D97-AF65-F5344CB8AC3E}">
        <p14:creationId xmlns:p14="http://schemas.microsoft.com/office/powerpoint/2010/main" val="960493307"/>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obj" preserve="1">
  <p:cSld name="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a:xfrm>
            <a:off x="598650" y="1937438"/>
            <a:ext cx="11281220" cy="6299338"/>
          </a:xfrm>
        </p:spPr>
        <p:txBody>
          <a:bodyPr/>
          <a:lstStyle>
            <a:lvl1pPr>
              <a:defRPr>
                <a:solidFill>
                  <a:schemeClr val="accent1"/>
                </a:solidFill>
              </a:defRPr>
            </a:lvl1pPr>
            <a:lvl2pPr marL="214808" indent="0">
              <a:spcBef>
                <a:spcPts val="0"/>
              </a:spcBef>
              <a:buNone/>
              <a:defRPr/>
            </a:lvl2pPr>
            <a:lvl3pPr marL="644517" indent="-214808">
              <a:spcBef>
                <a:spcPts val="413"/>
              </a:spcBef>
              <a:defRPr/>
            </a:lvl3pPr>
            <a:lvl4pPr marL="1062880" indent="-214808">
              <a:spcBef>
                <a:spcPts val="413"/>
              </a:spcBef>
              <a:defRPr/>
            </a:lvl4pPr>
            <a:lvl5pPr marL="1492561" indent="-214808">
              <a:spcBef>
                <a:spcPts val="413"/>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6932494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a:xfrm>
            <a:off x="990149" y="9136938"/>
            <a:ext cx="10709177" cy="418275"/>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256921936"/>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359192" y="1937438"/>
            <a:ext cx="5669117" cy="6299338"/>
          </a:xfrm>
          <a:noFill/>
          <a:ln w="9525">
            <a:noFill/>
            <a:miter lim="800000"/>
            <a:headEnd/>
            <a:tailEnd/>
          </a:ln>
          <a:effectLst/>
        </p:spPr>
        <p:txBody>
          <a:bodyPr vert="horz" wrap="square" lIns="123803" tIns="61926" rIns="123803" bIns="61926" numCol="1" anchor="t" anchorCtr="0" compatLnSpc="1">
            <a:prstTxWarp prst="textNoShape">
              <a:avLst/>
            </a:prstTxWarp>
          </a:bodyPr>
          <a:lstStyle>
            <a:lvl1pPr algn="l" defTabSz="1238164" rtl="0" fontAlgn="base">
              <a:spcBef>
                <a:spcPct val="50000"/>
              </a:spcBef>
              <a:spcAft>
                <a:spcPct val="0"/>
              </a:spcAft>
              <a:defRPr lang="en-US" sz="1700" smtClean="0">
                <a:solidFill>
                  <a:schemeClr val="tx1"/>
                </a:solidFill>
                <a:latin typeface="+mn-lt"/>
                <a:ea typeface="+mn-ea"/>
                <a:cs typeface="+mn-cs"/>
              </a:defRPr>
            </a:lvl1pPr>
            <a:lvl2pPr algn="l" defTabSz="1238164" rtl="0" fontAlgn="base">
              <a:spcBef>
                <a:spcPct val="50000"/>
              </a:spcBef>
              <a:spcAft>
                <a:spcPct val="0"/>
              </a:spcAft>
              <a:defRPr lang="en-US" sz="1700" smtClean="0">
                <a:solidFill>
                  <a:schemeClr val="tx1"/>
                </a:solidFill>
                <a:latin typeface="+mn-lt"/>
                <a:ea typeface="+mn-ea"/>
                <a:cs typeface="+mn-cs"/>
              </a:defRPr>
            </a:lvl2pPr>
            <a:lvl3pPr algn="l" defTabSz="1238164" rtl="0" fontAlgn="base">
              <a:spcBef>
                <a:spcPct val="50000"/>
              </a:spcBef>
              <a:spcAft>
                <a:spcPct val="0"/>
              </a:spcAft>
              <a:defRPr lang="en-US" sz="1700" smtClean="0">
                <a:solidFill>
                  <a:schemeClr val="tx1"/>
                </a:solidFill>
                <a:latin typeface="+mn-lt"/>
                <a:ea typeface="+mn-ea"/>
                <a:cs typeface="+mn-cs"/>
              </a:defRPr>
            </a:lvl3pPr>
            <a:lvl4pPr algn="l" defTabSz="1238164" rtl="0" fontAlgn="base">
              <a:spcBef>
                <a:spcPct val="50000"/>
              </a:spcBef>
              <a:spcAft>
                <a:spcPct val="0"/>
              </a:spcAft>
              <a:defRPr lang="en-US" sz="1700" smtClean="0">
                <a:solidFill>
                  <a:schemeClr val="tx1"/>
                </a:solidFill>
                <a:latin typeface="+mn-lt"/>
                <a:ea typeface="+mn-ea"/>
                <a:cs typeface="+mn-cs"/>
              </a:defRPr>
            </a:lvl4pPr>
            <a:lvl5pPr algn="l" defTabSz="1238164" rtl="0" fontAlgn="base">
              <a:spcBef>
                <a:spcPct val="50000"/>
              </a:spcBef>
              <a:spcAft>
                <a:spcPct val="0"/>
              </a:spcAft>
              <a:defRPr lang="en-AU" sz="1700">
                <a:solidFill>
                  <a:schemeClr val="tx1"/>
                </a:solidFill>
                <a:latin typeface="+mn-lt"/>
                <a:ea typeface="+mn-ea"/>
                <a:cs typeface="+mn-cs"/>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210758" y="1937438"/>
            <a:ext cx="5669118" cy="6299338"/>
          </a:xfrm>
          <a:noFill/>
          <a:ln w="9525">
            <a:noFill/>
            <a:miter lim="800000"/>
            <a:headEnd/>
            <a:tailEnd/>
          </a:ln>
          <a:effectLst/>
        </p:spPr>
        <p:txBody>
          <a:bodyPr vert="horz" wrap="square" lIns="123803" tIns="61926" rIns="123803" bIns="61926" numCol="1" anchor="t" anchorCtr="0" compatLnSpc="1">
            <a:prstTxWarp prst="textNoShape">
              <a:avLst/>
            </a:prstTxWarp>
          </a:bodyPr>
          <a:lstStyle>
            <a:lvl1pPr algn="l" defTabSz="1238164" rtl="0" fontAlgn="base">
              <a:spcBef>
                <a:spcPct val="50000"/>
              </a:spcBef>
              <a:spcAft>
                <a:spcPct val="0"/>
              </a:spcAft>
              <a:defRPr lang="en-US" sz="1700" smtClean="0">
                <a:solidFill>
                  <a:schemeClr val="tx1"/>
                </a:solidFill>
                <a:latin typeface="+mn-lt"/>
                <a:ea typeface="+mn-ea"/>
                <a:cs typeface="+mn-cs"/>
              </a:defRPr>
            </a:lvl1pPr>
            <a:lvl2pPr algn="l" defTabSz="1238164" rtl="0" fontAlgn="base">
              <a:spcBef>
                <a:spcPct val="50000"/>
              </a:spcBef>
              <a:spcAft>
                <a:spcPct val="0"/>
              </a:spcAft>
              <a:defRPr lang="en-US" sz="1700" smtClean="0">
                <a:solidFill>
                  <a:schemeClr val="tx1"/>
                </a:solidFill>
                <a:latin typeface="+mn-lt"/>
                <a:ea typeface="+mn-ea"/>
                <a:cs typeface="+mn-cs"/>
              </a:defRPr>
            </a:lvl2pPr>
            <a:lvl3pPr algn="l" defTabSz="1238164" rtl="0" fontAlgn="base">
              <a:spcBef>
                <a:spcPct val="50000"/>
              </a:spcBef>
              <a:spcAft>
                <a:spcPct val="0"/>
              </a:spcAft>
              <a:defRPr lang="en-US" sz="1700" smtClean="0">
                <a:solidFill>
                  <a:schemeClr val="tx1"/>
                </a:solidFill>
                <a:latin typeface="+mn-lt"/>
                <a:ea typeface="+mn-ea"/>
                <a:cs typeface="+mn-cs"/>
              </a:defRPr>
            </a:lvl3pPr>
            <a:lvl4pPr algn="l" defTabSz="1238164" rtl="0" fontAlgn="base">
              <a:spcBef>
                <a:spcPct val="50000"/>
              </a:spcBef>
              <a:spcAft>
                <a:spcPct val="0"/>
              </a:spcAft>
              <a:defRPr lang="en-US" sz="1700" smtClean="0">
                <a:solidFill>
                  <a:schemeClr val="tx1"/>
                </a:solidFill>
                <a:latin typeface="+mn-lt"/>
                <a:ea typeface="+mn-ea"/>
                <a:cs typeface="+mn-cs"/>
              </a:defRPr>
            </a:lvl4pPr>
            <a:lvl5pPr algn="l" defTabSz="1238164" rtl="0" fontAlgn="base">
              <a:spcBef>
                <a:spcPct val="50000"/>
              </a:spcBef>
              <a:spcAft>
                <a:spcPct val="0"/>
              </a:spcAft>
              <a:defRPr lang="en-AU" sz="1700">
                <a:solidFill>
                  <a:schemeClr val="tx1"/>
                </a:solidFill>
                <a:latin typeface="+mn-lt"/>
                <a:ea typeface="+mn-ea"/>
                <a:cs typeface="+mn-cs"/>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Slide Number Placeholder 4"/>
          <p:cNvSpPr>
            <a:spLocks noGrp="1"/>
          </p:cNvSpPr>
          <p:nvPr>
            <p:ph type="sldNum" sz="quarter" idx="10"/>
          </p:nvPr>
        </p:nvSpPr>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20874859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7673572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a:xfrm>
            <a:off x="330968" y="459885"/>
            <a:ext cx="12123131" cy="8730379"/>
          </a:xfrm>
        </p:spPr>
        <p:txBody>
          <a:bodyPr/>
          <a:lstStyle>
            <a:lvl1pPr>
              <a:defRPr baseline="0"/>
            </a:lvl1pPr>
          </a:lstStyle>
          <a:p>
            <a:r>
              <a:rPr lang="en-AU" dirty="0" smtClean="0"/>
              <a:t>Click icon to add picture and then right click on the picture &gt; Send to back</a:t>
            </a:r>
            <a:endParaRPr lang="en-AU" dirty="0"/>
          </a:p>
        </p:txBody>
      </p:sp>
      <p:sp>
        <p:nvSpPr>
          <p:cNvPr id="20482" name="Rectangle 2"/>
          <p:cNvSpPr>
            <a:spLocks noGrp="1" noChangeArrowheads="1"/>
          </p:cNvSpPr>
          <p:nvPr>
            <p:ph type="ctrTitle"/>
          </p:nvPr>
        </p:nvSpPr>
        <p:spPr>
          <a:xfrm>
            <a:off x="617660" y="5806633"/>
            <a:ext cx="6906326" cy="1220349"/>
          </a:xfrm>
          <a:solidFill>
            <a:schemeClr val="accent1"/>
          </a:solidFill>
          <a:ln w="9525">
            <a:noFill/>
            <a:miter lim="800000"/>
            <a:headEnd/>
            <a:tailEnd/>
          </a:ln>
          <a:effectLst/>
        </p:spPr>
        <p:txBody>
          <a:bodyPr wrap="square" lIns="340304" tIns="340304" rIns="340304" bIns="340304" anchor="t" anchorCtr="0">
            <a:spAutoFit/>
          </a:bodyPr>
          <a:lstStyle>
            <a:lvl1pPr algn="l" defTabSz="1234888" rtl="0" fontAlgn="base">
              <a:spcBef>
                <a:spcPct val="0"/>
              </a:spcBef>
              <a:spcAft>
                <a:spcPct val="0"/>
              </a:spcAft>
              <a:defRPr lang="en-AU" sz="3200" kern="1200" dirty="0">
                <a:solidFill>
                  <a:schemeClr val="bg1"/>
                </a:solidFill>
                <a:latin typeface="Corpid C1 Heavy" pitchFamily="34" charset="0"/>
                <a:ea typeface="+mn-ea"/>
                <a:cs typeface="Arial" charset="0"/>
              </a:defRPr>
            </a:lvl1pPr>
          </a:lstStyle>
          <a:p>
            <a:r>
              <a:rPr lang="en-US" smtClean="0"/>
              <a:t>Click to edit Master title style</a:t>
            </a:r>
            <a:endParaRPr lang="en-AU" dirty="0"/>
          </a:p>
        </p:txBody>
      </p:sp>
    </p:spTree>
    <p:extLst>
      <p:ext uri="{BB962C8B-B14F-4D97-AF65-F5344CB8AC3E}">
        <p14:creationId xmlns:p14="http://schemas.microsoft.com/office/powerpoint/2010/main" val="2184071794"/>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334198621"/>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89"/>
            <a:ext cx="5669117" cy="5914322"/>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8" y="2322189"/>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633"/>
            <a:ext cx="5667306" cy="340505"/>
          </a:xfrm>
          <a:noFill/>
          <a:ln w="9525">
            <a:noFill/>
            <a:miter lim="800000"/>
            <a:headEnd/>
            <a:tailEnd/>
          </a:ln>
          <a:effectLst/>
        </p:spPr>
        <p:txBody>
          <a:bodyPr wrap="square" lIns="123803" tIns="61926" rIns="123803" bIns="61926" anchor="t" anchorCtr="0">
            <a:spAutoFit/>
          </a:bodyPr>
          <a:lstStyle>
            <a:lvl1pPr marL="0" indent="0" algn="l" defTabSz="123816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816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816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816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816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6" name="Footer Placeholder 5"/>
          <p:cNvSpPr>
            <a:spLocks noGrp="1"/>
          </p:cNvSpPr>
          <p:nvPr>
            <p:ph type="ftr" sz="quarter" idx="12"/>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Tree>
    <p:extLst>
      <p:ext uri="{BB962C8B-B14F-4D97-AF65-F5344CB8AC3E}">
        <p14:creationId xmlns:p14="http://schemas.microsoft.com/office/powerpoint/2010/main" val="2449405056"/>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92"/>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8" y="2322189"/>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633"/>
            <a:ext cx="5667306" cy="340505"/>
          </a:xfrm>
          <a:noFill/>
          <a:ln w="9525">
            <a:noFill/>
            <a:miter lim="800000"/>
            <a:headEnd/>
            <a:tailEnd/>
          </a:ln>
          <a:effectLst/>
        </p:spPr>
        <p:txBody>
          <a:bodyPr wrap="square" lIns="123803" tIns="61926" rIns="123803" bIns="61926" anchor="t" anchorCtr="0">
            <a:spAutoFit/>
          </a:bodyPr>
          <a:lstStyle>
            <a:lvl1pPr marL="0" indent="0" algn="l" defTabSz="123816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816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816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816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816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2" y="5589884"/>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1" y="5228321"/>
            <a:ext cx="5667306" cy="340505"/>
          </a:xfrm>
          <a:noFill/>
          <a:ln w="9525">
            <a:noFill/>
            <a:miter lim="800000"/>
            <a:headEnd/>
            <a:tailEnd/>
          </a:ln>
          <a:effectLst/>
        </p:spPr>
        <p:txBody>
          <a:bodyPr wrap="square" lIns="123803" tIns="61926" rIns="123803" bIns="61926" anchor="t" anchorCtr="0">
            <a:spAutoFit/>
          </a:bodyPr>
          <a:lstStyle>
            <a:lvl1pPr marL="0" indent="0" algn="l" defTabSz="123816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816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816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816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816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4"/>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749041630"/>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92"/>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8206517" y="2322189"/>
            <a:ext cx="36736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3" y="1960633"/>
            <a:ext cx="3712906" cy="340505"/>
          </a:xfrm>
          <a:noFill/>
          <a:ln w="9525">
            <a:noFill/>
            <a:miter lim="800000"/>
            <a:headEnd/>
            <a:tailEnd/>
          </a:ln>
          <a:effectLst/>
        </p:spPr>
        <p:txBody>
          <a:bodyPr wrap="square" lIns="123803" tIns="61926" rIns="123803" bIns="61926" anchor="t" anchorCtr="0">
            <a:spAutoFit/>
          </a:bodyPr>
          <a:lstStyle>
            <a:lvl1pPr marL="0" indent="0" algn="l" defTabSz="123816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816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816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816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816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2"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3" y="5228321"/>
            <a:ext cx="3712906" cy="340505"/>
          </a:xfrm>
          <a:noFill/>
          <a:ln w="9525">
            <a:noFill/>
            <a:miter lim="800000"/>
            <a:headEnd/>
            <a:tailEnd/>
          </a:ln>
          <a:effectLst/>
        </p:spPr>
        <p:txBody>
          <a:bodyPr wrap="square" lIns="123803" tIns="61926" rIns="123803" bIns="61926" anchor="t" anchorCtr="0">
            <a:spAutoFit/>
          </a:bodyPr>
          <a:lstStyle>
            <a:lvl1pPr marL="0" indent="0" algn="l" defTabSz="123816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816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816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816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816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Content Placeholder 2"/>
          <p:cNvSpPr>
            <a:spLocks noGrp="1"/>
          </p:cNvSpPr>
          <p:nvPr>
            <p:ph sz="half" idx="14"/>
          </p:nvPr>
        </p:nvSpPr>
        <p:spPr>
          <a:xfrm>
            <a:off x="4285574" y="2322192"/>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1" name="Text Placeholder 7"/>
          <p:cNvSpPr>
            <a:spLocks noGrp="1"/>
          </p:cNvSpPr>
          <p:nvPr>
            <p:ph type="body" sz="quarter" idx="15" hasCustomPrompt="1"/>
          </p:nvPr>
        </p:nvSpPr>
        <p:spPr>
          <a:xfrm>
            <a:off x="4285572" y="1960633"/>
            <a:ext cx="3712906" cy="340505"/>
          </a:xfrm>
          <a:noFill/>
          <a:ln w="9525">
            <a:noFill/>
            <a:miter lim="800000"/>
            <a:headEnd/>
            <a:tailEnd/>
          </a:ln>
          <a:effectLst/>
        </p:spPr>
        <p:txBody>
          <a:bodyPr wrap="square" lIns="123803" tIns="61926" rIns="123803" bIns="61926" anchor="t" anchorCtr="0">
            <a:spAutoFit/>
          </a:bodyPr>
          <a:lstStyle>
            <a:lvl1pPr marL="0" indent="0" algn="l" defTabSz="123816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816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816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816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816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2" name="Content Placeholder 2"/>
          <p:cNvSpPr>
            <a:spLocks noGrp="1"/>
          </p:cNvSpPr>
          <p:nvPr>
            <p:ph sz="half" idx="16"/>
          </p:nvPr>
        </p:nvSpPr>
        <p:spPr>
          <a:xfrm>
            <a:off x="4285574"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3" name="Text Placeholder 7"/>
          <p:cNvSpPr>
            <a:spLocks noGrp="1"/>
          </p:cNvSpPr>
          <p:nvPr>
            <p:ph type="body" sz="quarter" idx="17" hasCustomPrompt="1"/>
          </p:nvPr>
        </p:nvSpPr>
        <p:spPr>
          <a:xfrm>
            <a:off x="4285572" y="5228321"/>
            <a:ext cx="3712906" cy="340505"/>
          </a:xfrm>
          <a:noFill/>
          <a:ln w="9525">
            <a:noFill/>
            <a:miter lim="800000"/>
            <a:headEnd/>
            <a:tailEnd/>
          </a:ln>
          <a:effectLst/>
        </p:spPr>
        <p:txBody>
          <a:bodyPr wrap="square" lIns="123803" tIns="61926" rIns="123803" bIns="61926" anchor="t" anchorCtr="0">
            <a:spAutoFit/>
          </a:bodyPr>
          <a:lstStyle>
            <a:lvl1pPr marL="0" indent="0" algn="l" defTabSz="123816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816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816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816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816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4"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8"/>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92605109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a:p>
        </p:txBody>
      </p:sp>
      <p:sp>
        <p:nvSpPr>
          <p:cNvPr id="3" name="Content Placeholder 2"/>
          <p:cNvSpPr>
            <a:spLocks noGrp="1"/>
          </p:cNvSpPr>
          <p:nvPr>
            <p:ph sz="quarter" idx="1"/>
          </p:nvPr>
        </p:nvSpPr>
        <p:spPr>
          <a:xfrm>
            <a:off x="359192" y="1937440"/>
            <a:ext cx="5669117" cy="30519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359192" y="5182593"/>
            <a:ext cx="5669117" cy="30539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half" idx="3"/>
          </p:nvPr>
        </p:nvSpPr>
        <p:spPr>
          <a:xfrm>
            <a:off x="6210758" y="1937438"/>
            <a:ext cx="5669118" cy="6299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Slide Number Placeholder 5"/>
          <p:cNvSpPr>
            <a:spLocks noGrp="1"/>
          </p:cNvSpPr>
          <p:nvPr>
            <p:ph type="sldNum" sz="quarter" idx="10"/>
          </p:nvPr>
        </p:nvSpPr>
        <p:spPr>
          <a:xfrm>
            <a:off x="332694" y="9135559"/>
            <a:ext cx="638561" cy="374937"/>
          </a:xfrm>
        </p:spPr>
        <p:txBody>
          <a:bodyPr/>
          <a:lstStyle>
            <a:lvl1pPr>
              <a:defRPr/>
            </a:lvl1pPr>
          </a:lstStyle>
          <a:p>
            <a:fld id="{7EC24045-86AC-417E-B655-323B8415F406}" type="slidenum">
              <a:rPr lang="en-AU">
                <a:solidFill>
                  <a:srgbClr val="000000"/>
                </a:solidFill>
              </a:rPr>
              <a:pPr/>
              <a:t>‹#›</a:t>
            </a:fld>
            <a:endParaRPr lang="en-AU" dirty="0">
              <a:solidFill>
                <a:srgbClr val="000000"/>
              </a:solidFill>
            </a:endParaRPr>
          </a:p>
        </p:txBody>
      </p:sp>
      <p:sp>
        <p:nvSpPr>
          <p:cNvPr id="7" name="Footer Placeholder 6"/>
          <p:cNvSpPr>
            <a:spLocks noGrp="1"/>
          </p:cNvSpPr>
          <p:nvPr>
            <p:ph type="ftr" sz="quarter" idx="11"/>
          </p:nvPr>
        </p:nvSpPr>
        <p:spPr>
          <a:xfrm>
            <a:off x="988247" y="9135554"/>
            <a:ext cx="10711078" cy="364858"/>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176131048"/>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17655" y="1792036"/>
            <a:ext cx="10796598" cy="1808162"/>
          </a:xfrm>
        </p:spPr>
        <p:txBody>
          <a:bodyPr anchor="t"/>
          <a:lstStyle>
            <a:lvl1pPr>
              <a:defRPr sz="3200">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55" y="3827988"/>
            <a:ext cx="10796598" cy="1348561"/>
          </a:xfrm>
        </p:spPr>
        <p:txBody>
          <a:bodyPr/>
          <a:lstStyle>
            <a:lvl1pPr marL="0" indent="0">
              <a:spcBef>
                <a:spcPct val="0"/>
              </a:spcBef>
              <a:buFont typeface="Wingdings" pitchFamily="2" charset="2"/>
              <a:buNone/>
              <a:defRPr sz="2200"/>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1717" tIns="60953" rIns="121717" bIns="60953">
            <a:noAutofit/>
          </a:bodyPr>
          <a:lstStyle>
            <a:lvl1pPr marL="0" indent="0" algn="l" defTabSz="833612" rtl="0" fontAlgn="base">
              <a:spcBef>
                <a:spcPct val="50000"/>
              </a:spcBef>
              <a:spcAft>
                <a:spcPct val="0"/>
              </a:spcAft>
              <a:buNone/>
              <a:defRPr lang="en-US" sz="1400" kern="1200" smtClean="0">
                <a:solidFill>
                  <a:schemeClr val="tx1"/>
                </a:solidFill>
                <a:latin typeface="Corpid C1 Regular" pitchFamily="34" charset="0"/>
                <a:ea typeface="+mn-ea"/>
                <a:cs typeface="Arial" charset="0"/>
              </a:defRPr>
            </a:lvl1pPr>
            <a:lvl2pPr marL="839175" indent="-839175" algn="l" defTabSz="121708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39175" indent="-839175" algn="l" defTabSz="121708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39175" indent="-839175" algn="l" defTabSz="121708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39175" indent="-839175" algn="l" defTabSz="121708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9"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8006" y="7867628"/>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0891193"/>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showMasterSp="0" preserve="1" userDrawn="1">
  <p:cSld name="Title Slide Red">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89" y="435811"/>
            <a:ext cx="12123129" cy="8730379"/>
          </a:xfrm>
          <a:prstGeom prst="rect">
            <a:avLst/>
          </a:prstGeom>
          <a:solidFill>
            <a:schemeClr val="accent1"/>
          </a:solidFill>
          <a:ln w="9525">
            <a:noFill/>
            <a:miter lim="800000"/>
            <a:headEnd/>
            <a:tailEnd/>
          </a:ln>
          <a:effectLst/>
        </p:spPr>
        <p:txBody>
          <a:bodyPr wrap="none" lIns="106644" tIns="53316" rIns="106644" bIns="53316" anchor="ctr"/>
          <a:lstStyle/>
          <a:p>
            <a:pPr algn="ctr" defTabSz="1217798"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55" y="1792036"/>
            <a:ext cx="10796598"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55" y="3827988"/>
            <a:ext cx="10796598" cy="1348561"/>
          </a:xfrm>
        </p:spPr>
        <p:txBody>
          <a:bodyPr/>
          <a:lstStyle>
            <a:lvl1pPr marL="0" indent="0">
              <a:spcBef>
                <a:spcPct val="0"/>
              </a:spcBef>
              <a:buFont typeface="Wingdings" pitchFamily="2" charset="2"/>
              <a:buNone/>
              <a:defRPr sz="22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1717" tIns="60953" rIns="121717" bIns="60953">
            <a:noAutofit/>
          </a:bodyPr>
          <a:lstStyle>
            <a:lvl1pPr marL="0" indent="0" algn="l" defTabSz="833612"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39175" indent="-839175" algn="l" defTabSz="121708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39175" indent="-839175" algn="l" defTabSz="121708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39175" indent="-839175" algn="l" defTabSz="121708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39175" indent="-839175" algn="l" defTabSz="121708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8006"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9443446"/>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89" y="435811"/>
            <a:ext cx="12123129" cy="8730379"/>
          </a:xfrm>
          <a:prstGeom prst="rect">
            <a:avLst/>
          </a:prstGeom>
          <a:solidFill>
            <a:schemeClr val="accent2"/>
          </a:solidFill>
          <a:ln w="9525">
            <a:noFill/>
            <a:miter lim="800000"/>
            <a:headEnd/>
            <a:tailEnd/>
          </a:ln>
          <a:effectLst/>
        </p:spPr>
        <p:txBody>
          <a:bodyPr wrap="none" lIns="106644" tIns="53316" rIns="106644" bIns="53316" anchor="ctr"/>
          <a:lstStyle/>
          <a:p>
            <a:pPr algn="ctr" defTabSz="1217798"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55" y="1792036"/>
            <a:ext cx="10796598"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55" y="3827988"/>
            <a:ext cx="10796598" cy="1348561"/>
          </a:xfrm>
        </p:spPr>
        <p:txBody>
          <a:bodyPr/>
          <a:lstStyle>
            <a:lvl1pPr marL="0" indent="0">
              <a:spcBef>
                <a:spcPct val="0"/>
              </a:spcBef>
              <a:buFont typeface="Wingdings" pitchFamily="2" charset="2"/>
              <a:buNone/>
              <a:defRPr sz="22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1717" tIns="60953" rIns="121717" bIns="60953">
            <a:noAutofit/>
          </a:bodyPr>
          <a:lstStyle>
            <a:lvl1pPr marL="0" indent="0" algn="l" defTabSz="833612"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39175" indent="-839175" algn="l" defTabSz="121708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39175" indent="-839175" algn="l" defTabSz="121708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39175" indent="-839175" algn="l" defTabSz="121708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39175" indent="-839175" algn="l" defTabSz="121708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8006"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01083"/>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a:xfrm>
            <a:off x="331082" y="459999"/>
            <a:ext cx="12123131" cy="8730379"/>
          </a:xfrm>
        </p:spPr>
        <p:txBody>
          <a:bodyPr/>
          <a:lstStyle>
            <a:lvl1pPr>
              <a:defRPr baseline="0"/>
            </a:lvl1pPr>
          </a:lstStyle>
          <a:p>
            <a:r>
              <a:rPr lang="en-AU" dirty="0" smtClean="0"/>
              <a:t>Click icon to add picture and then right click on the picture &gt; Send to back</a:t>
            </a:r>
            <a:endParaRPr lang="en-AU" dirty="0"/>
          </a:p>
        </p:txBody>
      </p:sp>
      <p:sp>
        <p:nvSpPr>
          <p:cNvPr id="20482" name="Rectangle 2"/>
          <p:cNvSpPr>
            <a:spLocks noGrp="1" noChangeArrowheads="1"/>
          </p:cNvSpPr>
          <p:nvPr>
            <p:ph type="ctrTitle"/>
          </p:nvPr>
        </p:nvSpPr>
        <p:spPr>
          <a:xfrm>
            <a:off x="617658" y="5806506"/>
            <a:ext cx="6906326" cy="1212324"/>
          </a:xfrm>
          <a:solidFill>
            <a:schemeClr val="accent1"/>
          </a:solidFill>
          <a:ln w="9525">
            <a:noFill/>
            <a:miter lim="800000"/>
            <a:headEnd/>
            <a:tailEnd/>
          </a:ln>
          <a:effectLst/>
        </p:spPr>
        <p:txBody>
          <a:bodyPr wrap="square" lIns="335395" tIns="335395" rIns="335395" bIns="335395" anchor="t" anchorCtr="0">
            <a:spAutoFit/>
          </a:bodyPr>
          <a:lstStyle>
            <a:lvl1pPr algn="l" defTabSz="1217080" rtl="0" fontAlgn="base">
              <a:spcBef>
                <a:spcPct val="0"/>
              </a:spcBef>
              <a:spcAft>
                <a:spcPct val="0"/>
              </a:spcAft>
              <a:defRPr lang="en-AU" sz="3200" kern="1200" dirty="0">
                <a:solidFill>
                  <a:schemeClr val="bg1"/>
                </a:solidFill>
                <a:latin typeface="Corpid C1 Heavy" pitchFamily="34" charset="0"/>
                <a:ea typeface="+mn-ea"/>
                <a:cs typeface="Arial" charset="0"/>
              </a:defRPr>
            </a:lvl1pPr>
          </a:lstStyle>
          <a:p>
            <a:r>
              <a:rPr lang="en-US" smtClean="0"/>
              <a:t>Click to edit Master title style</a:t>
            </a:r>
            <a:endParaRPr lang="en-AU" dirty="0"/>
          </a:p>
        </p:txBody>
      </p:sp>
    </p:spTree>
    <p:extLst>
      <p:ext uri="{BB962C8B-B14F-4D97-AF65-F5344CB8AC3E}">
        <p14:creationId xmlns:p14="http://schemas.microsoft.com/office/powerpoint/2010/main" val="1145592601"/>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type="obj" preserve="1">
  <p:cSld name="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a:xfrm>
            <a:off x="598650" y="1937573"/>
            <a:ext cx="11281220" cy="6299338"/>
          </a:xfrm>
        </p:spPr>
        <p:txBody>
          <a:bodyPr/>
          <a:lstStyle>
            <a:lvl1pPr>
              <a:defRPr>
                <a:solidFill>
                  <a:schemeClr val="accent1"/>
                </a:solidFill>
              </a:defRPr>
            </a:lvl1pPr>
            <a:lvl2pPr marL="211144" indent="0">
              <a:spcBef>
                <a:spcPts val="0"/>
              </a:spcBef>
              <a:buNone/>
              <a:defRPr/>
            </a:lvl2pPr>
            <a:lvl3pPr marL="633546" indent="-211144">
              <a:spcBef>
                <a:spcPts val="413"/>
              </a:spcBef>
              <a:defRPr/>
            </a:lvl3pPr>
            <a:lvl4pPr marL="1044788" indent="-211144">
              <a:spcBef>
                <a:spcPts val="413"/>
              </a:spcBef>
              <a:defRPr/>
            </a:lvl4pPr>
            <a:lvl5pPr marL="1467165" indent="-211144">
              <a:spcBef>
                <a:spcPts val="413"/>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97750579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 preserve="1">
  <p:cSld name="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a:xfrm>
            <a:off x="598650" y="1937459"/>
            <a:ext cx="11281220" cy="6299338"/>
          </a:xfrm>
        </p:spPr>
        <p:txBody>
          <a:bodyPr/>
          <a:lstStyle>
            <a:lvl1pPr>
              <a:defRPr>
                <a:solidFill>
                  <a:schemeClr val="accent1"/>
                </a:solidFill>
              </a:defRPr>
            </a:lvl1pPr>
            <a:lvl2pPr marL="214241" indent="0">
              <a:spcBef>
                <a:spcPts val="0"/>
              </a:spcBef>
              <a:buNone/>
              <a:defRPr/>
            </a:lvl2pPr>
            <a:lvl3pPr marL="642810" indent="-214241">
              <a:spcBef>
                <a:spcPts val="413"/>
              </a:spcBef>
              <a:defRPr/>
            </a:lvl3pPr>
            <a:lvl4pPr marL="1060069" indent="-214241">
              <a:spcBef>
                <a:spcPts val="413"/>
              </a:spcBef>
              <a:defRPr/>
            </a:lvl4pPr>
            <a:lvl5pPr marL="1488614" indent="-214241">
              <a:spcBef>
                <a:spcPts val="413"/>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44932186"/>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a:xfrm>
            <a:off x="990147" y="9136938"/>
            <a:ext cx="10709177" cy="418275"/>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70692932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359192" y="1937573"/>
            <a:ext cx="5669117" cy="6299338"/>
          </a:xfrm>
          <a:noFill/>
          <a:ln w="9525">
            <a:noFill/>
            <a:miter lim="800000"/>
            <a:headEnd/>
            <a:tailEnd/>
          </a:ln>
          <a:effectLst/>
        </p:spPr>
        <p:txBody>
          <a:bodyPr vert="horz" wrap="square" lIns="121717" tIns="60953" rIns="121717" bIns="60953" numCol="1" anchor="t" anchorCtr="0" compatLnSpc="1">
            <a:prstTxWarp prst="textNoShape">
              <a:avLst/>
            </a:prstTxWarp>
          </a:bodyPr>
          <a:lstStyle>
            <a:lvl1pPr algn="l" defTabSz="1217080" rtl="0" fontAlgn="base">
              <a:spcBef>
                <a:spcPct val="50000"/>
              </a:spcBef>
              <a:spcAft>
                <a:spcPct val="0"/>
              </a:spcAft>
              <a:defRPr lang="en-US" sz="1700" smtClean="0">
                <a:solidFill>
                  <a:schemeClr val="tx1"/>
                </a:solidFill>
                <a:latin typeface="+mn-lt"/>
                <a:ea typeface="+mn-ea"/>
                <a:cs typeface="+mn-cs"/>
              </a:defRPr>
            </a:lvl1pPr>
            <a:lvl2pPr algn="l" defTabSz="1217080" rtl="0" fontAlgn="base">
              <a:spcBef>
                <a:spcPct val="50000"/>
              </a:spcBef>
              <a:spcAft>
                <a:spcPct val="0"/>
              </a:spcAft>
              <a:defRPr lang="en-US" sz="1700" smtClean="0">
                <a:solidFill>
                  <a:schemeClr val="tx1"/>
                </a:solidFill>
                <a:latin typeface="+mn-lt"/>
                <a:ea typeface="+mn-ea"/>
                <a:cs typeface="+mn-cs"/>
              </a:defRPr>
            </a:lvl2pPr>
            <a:lvl3pPr algn="l" defTabSz="1217080" rtl="0" fontAlgn="base">
              <a:spcBef>
                <a:spcPct val="50000"/>
              </a:spcBef>
              <a:spcAft>
                <a:spcPct val="0"/>
              </a:spcAft>
              <a:defRPr lang="en-US" sz="1700" smtClean="0">
                <a:solidFill>
                  <a:schemeClr val="tx1"/>
                </a:solidFill>
                <a:latin typeface="+mn-lt"/>
                <a:ea typeface="+mn-ea"/>
                <a:cs typeface="+mn-cs"/>
              </a:defRPr>
            </a:lvl3pPr>
            <a:lvl4pPr algn="l" defTabSz="1217080" rtl="0" fontAlgn="base">
              <a:spcBef>
                <a:spcPct val="50000"/>
              </a:spcBef>
              <a:spcAft>
                <a:spcPct val="0"/>
              </a:spcAft>
              <a:defRPr lang="en-US" sz="1700" smtClean="0">
                <a:solidFill>
                  <a:schemeClr val="tx1"/>
                </a:solidFill>
                <a:latin typeface="+mn-lt"/>
                <a:ea typeface="+mn-ea"/>
                <a:cs typeface="+mn-cs"/>
              </a:defRPr>
            </a:lvl4pPr>
            <a:lvl5pPr algn="l" defTabSz="1217080"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210753" y="1937573"/>
            <a:ext cx="5669118" cy="6299338"/>
          </a:xfrm>
          <a:noFill/>
          <a:ln w="9525">
            <a:noFill/>
            <a:miter lim="800000"/>
            <a:headEnd/>
            <a:tailEnd/>
          </a:ln>
          <a:effectLst/>
        </p:spPr>
        <p:txBody>
          <a:bodyPr vert="horz" wrap="square" lIns="121717" tIns="60953" rIns="121717" bIns="60953" numCol="1" anchor="t" anchorCtr="0" compatLnSpc="1">
            <a:prstTxWarp prst="textNoShape">
              <a:avLst/>
            </a:prstTxWarp>
          </a:bodyPr>
          <a:lstStyle>
            <a:lvl1pPr algn="l" defTabSz="1217080" rtl="0" fontAlgn="base">
              <a:spcBef>
                <a:spcPct val="50000"/>
              </a:spcBef>
              <a:spcAft>
                <a:spcPct val="0"/>
              </a:spcAft>
              <a:defRPr lang="en-US" sz="1700" smtClean="0">
                <a:solidFill>
                  <a:schemeClr val="tx1"/>
                </a:solidFill>
                <a:latin typeface="+mn-lt"/>
                <a:ea typeface="+mn-ea"/>
                <a:cs typeface="+mn-cs"/>
              </a:defRPr>
            </a:lvl1pPr>
            <a:lvl2pPr algn="l" defTabSz="1217080" rtl="0" fontAlgn="base">
              <a:spcBef>
                <a:spcPct val="50000"/>
              </a:spcBef>
              <a:spcAft>
                <a:spcPct val="0"/>
              </a:spcAft>
              <a:defRPr lang="en-US" sz="1700" smtClean="0">
                <a:solidFill>
                  <a:schemeClr val="tx1"/>
                </a:solidFill>
                <a:latin typeface="+mn-lt"/>
                <a:ea typeface="+mn-ea"/>
                <a:cs typeface="+mn-cs"/>
              </a:defRPr>
            </a:lvl2pPr>
            <a:lvl3pPr algn="l" defTabSz="1217080" rtl="0" fontAlgn="base">
              <a:spcBef>
                <a:spcPct val="50000"/>
              </a:spcBef>
              <a:spcAft>
                <a:spcPct val="0"/>
              </a:spcAft>
              <a:defRPr lang="en-US" sz="1700" smtClean="0">
                <a:solidFill>
                  <a:schemeClr val="tx1"/>
                </a:solidFill>
                <a:latin typeface="+mn-lt"/>
                <a:ea typeface="+mn-ea"/>
                <a:cs typeface="+mn-cs"/>
              </a:defRPr>
            </a:lvl3pPr>
            <a:lvl4pPr algn="l" defTabSz="1217080" rtl="0" fontAlgn="base">
              <a:spcBef>
                <a:spcPct val="50000"/>
              </a:spcBef>
              <a:spcAft>
                <a:spcPct val="0"/>
              </a:spcAft>
              <a:defRPr lang="en-US" sz="1700" smtClean="0">
                <a:solidFill>
                  <a:schemeClr val="tx1"/>
                </a:solidFill>
                <a:latin typeface="+mn-lt"/>
                <a:ea typeface="+mn-ea"/>
                <a:cs typeface="+mn-cs"/>
              </a:defRPr>
            </a:lvl4pPr>
            <a:lvl5pPr algn="l" defTabSz="1217080"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Slide Number Placeholder 4"/>
          <p:cNvSpPr>
            <a:spLocks noGrp="1"/>
          </p:cNvSpPr>
          <p:nvPr>
            <p:ph type="sldNum" sz="quarter" idx="10"/>
          </p:nvPr>
        </p:nvSpPr>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29017178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041872557"/>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407307973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89"/>
            <a:ext cx="5669117" cy="5914322"/>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3" y="2322189"/>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695"/>
            <a:ext cx="5667306" cy="338541"/>
          </a:xfrm>
          <a:noFill/>
          <a:ln w="9525">
            <a:noFill/>
            <a:miter lim="800000"/>
            <a:headEnd/>
            <a:tailEnd/>
          </a:ln>
          <a:effectLst/>
        </p:spPr>
        <p:txBody>
          <a:bodyPr wrap="square" lIns="121717" tIns="60953" rIns="121717" bIns="60953" anchor="t" anchorCtr="0">
            <a:spAutoFit/>
          </a:bodyPr>
          <a:lstStyle>
            <a:lvl1pPr marL="0" indent="0" algn="l" defTabSz="121708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1708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1708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1708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1708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6" name="Footer Placeholder 5"/>
          <p:cNvSpPr>
            <a:spLocks noGrp="1"/>
          </p:cNvSpPr>
          <p:nvPr>
            <p:ph type="ftr" sz="quarter" idx="12"/>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1"/>
          <p:cNvSpPr>
            <a:spLocks noGrp="1"/>
          </p:cNvSpPr>
          <p:nvPr>
            <p:ph type="sldNum" sz="quarter" idx="10"/>
          </p:nvPr>
        </p:nvSpPr>
        <p:spPr>
          <a:xfrm>
            <a:off x="332584"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Tree>
    <p:extLst>
      <p:ext uri="{BB962C8B-B14F-4D97-AF65-F5344CB8AC3E}">
        <p14:creationId xmlns:p14="http://schemas.microsoft.com/office/powerpoint/2010/main" val="504652992"/>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92"/>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3" y="2322189"/>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695"/>
            <a:ext cx="5667306" cy="338541"/>
          </a:xfrm>
          <a:noFill/>
          <a:ln w="9525">
            <a:noFill/>
            <a:miter lim="800000"/>
            <a:headEnd/>
            <a:tailEnd/>
          </a:ln>
          <a:effectLst/>
        </p:spPr>
        <p:txBody>
          <a:bodyPr wrap="square" lIns="121717" tIns="60953" rIns="121717" bIns="60953" anchor="t" anchorCtr="0">
            <a:spAutoFit/>
          </a:bodyPr>
          <a:lstStyle>
            <a:lvl1pPr marL="0" indent="0" algn="l" defTabSz="121708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1708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1708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1708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1708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2" y="5589884"/>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1" y="5228388"/>
            <a:ext cx="5667306" cy="338541"/>
          </a:xfrm>
          <a:noFill/>
          <a:ln w="9525">
            <a:noFill/>
            <a:miter lim="800000"/>
            <a:headEnd/>
            <a:tailEnd/>
          </a:ln>
          <a:effectLst/>
        </p:spPr>
        <p:txBody>
          <a:bodyPr wrap="square" lIns="121717" tIns="60953" rIns="121717" bIns="60953" anchor="t" anchorCtr="0">
            <a:spAutoFit/>
          </a:bodyPr>
          <a:lstStyle>
            <a:lvl1pPr marL="0" indent="0" algn="l" defTabSz="121708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1708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1708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1708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1708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Slide Number Placeholder 1"/>
          <p:cNvSpPr>
            <a:spLocks noGrp="1"/>
          </p:cNvSpPr>
          <p:nvPr>
            <p:ph type="sldNum" sz="quarter" idx="10"/>
          </p:nvPr>
        </p:nvSpPr>
        <p:spPr>
          <a:xfrm>
            <a:off x="332584"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4"/>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62785746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92"/>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8206651" y="2322189"/>
            <a:ext cx="36736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695"/>
            <a:ext cx="3712906" cy="338541"/>
          </a:xfrm>
          <a:noFill/>
          <a:ln w="9525">
            <a:noFill/>
            <a:miter lim="800000"/>
            <a:headEnd/>
            <a:tailEnd/>
          </a:ln>
          <a:effectLst/>
        </p:spPr>
        <p:txBody>
          <a:bodyPr wrap="square" lIns="121717" tIns="60953" rIns="121717" bIns="60953" anchor="t" anchorCtr="0">
            <a:spAutoFit/>
          </a:bodyPr>
          <a:lstStyle>
            <a:lvl1pPr marL="0" indent="0" algn="l" defTabSz="121708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1708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1708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1708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1708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2"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1" y="5228388"/>
            <a:ext cx="3712906" cy="338541"/>
          </a:xfrm>
          <a:noFill/>
          <a:ln w="9525">
            <a:noFill/>
            <a:miter lim="800000"/>
            <a:headEnd/>
            <a:tailEnd/>
          </a:ln>
          <a:effectLst/>
        </p:spPr>
        <p:txBody>
          <a:bodyPr wrap="square" lIns="121717" tIns="60953" rIns="121717" bIns="60953" anchor="t" anchorCtr="0">
            <a:spAutoFit/>
          </a:bodyPr>
          <a:lstStyle>
            <a:lvl1pPr marL="0" indent="0" algn="l" defTabSz="121708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1708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1708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1708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1708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Content Placeholder 2"/>
          <p:cNvSpPr>
            <a:spLocks noGrp="1"/>
          </p:cNvSpPr>
          <p:nvPr>
            <p:ph sz="half" idx="14"/>
          </p:nvPr>
        </p:nvSpPr>
        <p:spPr>
          <a:xfrm>
            <a:off x="4285574" y="2322192"/>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1" name="Text Placeholder 7"/>
          <p:cNvSpPr>
            <a:spLocks noGrp="1"/>
          </p:cNvSpPr>
          <p:nvPr>
            <p:ph type="body" sz="quarter" idx="15" hasCustomPrompt="1"/>
          </p:nvPr>
        </p:nvSpPr>
        <p:spPr>
          <a:xfrm>
            <a:off x="4285572" y="1960695"/>
            <a:ext cx="3712906" cy="338541"/>
          </a:xfrm>
          <a:noFill/>
          <a:ln w="9525">
            <a:noFill/>
            <a:miter lim="800000"/>
            <a:headEnd/>
            <a:tailEnd/>
          </a:ln>
          <a:effectLst/>
        </p:spPr>
        <p:txBody>
          <a:bodyPr wrap="square" lIns="121717" tIns="60953" rIns="121717" bIns="60953" anchor="t" anchorCtr="0">
            <a:spAutoFit/>
          </a:bodyPr>
          <a:lstStyle>
            <a:lvl1pPr marL="0" indent="0" algn="l" defTabSz="121708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1708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1708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1708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1708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2" name="Content Placeholder 2"/>
          <p:cNvSpPr>
            <a:spLocks noGrp="1"/>
          </p:cNvSpPr>
          <p:nvPr>
            <p:ph sz="half" idx="16"/>
          </p:nvPr>
        </p:nvSpPr>
        <p:spPr>
          <a:xfrm>
            <a:off x="4285574"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3" name="Text Placeholder 7"/>
          <p:cNvSpPr>
            <a:spLocks noGrp="1"/>
          </p:cNvSpPr>
          <p:nvPr>
            <p:ph type="body" sz="quarter" idx="17" hasCustomPrompt="1"/>
          </p:nvPr>
        </p:nvSpPr>
        <p:spPr>
          <a:xfrm>
            <a:off x="4285572" y="5228388"/>
            <a:ext cx="3712906" cy="338541"/>
          </a:xfrm>
          <a:noFill/>
          <a:ln w="9525">
            <a:noFill/>
            <a:miter lim="800000"/>
            <a:headEnd/>
            <a:tailEnd/>
          </a:ln>
          <a:effectLst/>
        </p:spPr>
        <p:txBody>
          <a:bodyPr wrap="square" lIns="121717" tIns="60953" rIns="121717" bIns="60953" anchor="t" anchorCtr="0">
            <a:spAutoFit/>
          </a:bodyPr>
          <a:lstStyle>
            <a:lvl1pPr marL="0" indent="0" algn="l" defTabSz="121708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1708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1708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1708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1708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4" name="Slide Number Placeholder 1"/>
          <p:cNvSpPr>
            <a:spLocks noGrp="1"/>
          </p:cNvSpPr>
          <p:nvPr>
            <p:ph type="sldNum" sz="quarter" idx="10"/>
          </p:nvPr>
        </p:nvSpPr>
        <p:spPr>
          <a:xfrm>
            <a:off x="332584"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8"/>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4067106337"/>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a:p>
        </p:txBody>
      </p:sp>
      <p:sp>
        <p:nvSpPr>
          <p:cNvPr id="3" name="Content Placeholder 2"/>
          <p:cNvSpPr>
            <a:spLocks noGrp="1"/>
          </p:cNvSpPr>
          <p:nvPr>
            <p:ph sz="quarter" idx="1"/>
          </p:nvPr>
        </p:nvSpPr>
        <p:spPr>
          <a:xfrm>
            <a:off x="359192" y="1937574"/>
            <a:ext cx="5669117" cy="30519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359192" y="5182593"/>
            <a:ext cx="5669117" cy="30539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half" idx="3"/>
          </p:nvPr>
        </p:nvSpPr>
        <p:spPr>
          <a:xfrm>
            <a:off x="6210753" y="1937573"/>
            <a:ext cx="5669118" cy="6299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Slide Number Placeholder 5"/>
          <p:cNvSpPr>
            <a:spLocks noGrp="1"/>
          </p:cNvSpPr>
          <p:nvPr>
            <p:ph type="sldNum" sz="quarter" idx="10"/>
          </p:nvPr>
        </p:nvSpPr>
        <p:spPr>
          <a:xfrm>
            <a:off x="332584" y="9135559"/>
            <a:ext cx="638560" cy="374937"/>
          </a:xfrm>
        </p:spPr>
        <p:txBody>
          <a:bodyPr/>
          <a:lstStyle>
            <a:lvl1pPr>
              <a:defRPr/>
            </a:lvl1pPr>
          </a:lstStyle>
          <a:p>
            <a:fld id="{7EC24045-86AC-417E-B655-323B8415F406}" type="slidenum">
              <a:rPr lang="en-AU">
                <a:solidFill>
                  <a:srgbClr val="000000"/>
                </a:solidFill>
              </a:rPr>
              <a:pPr/>
              <a:t>‹#›</a:t>
            </a:fld>
            <a:endParaRPr lang="en-AU" dirty="0">
              <a:solidFill>
                <a:srgbClr val="000000"/>
              </a:solidFill>
            </a:endParaRPr>
          </a:p>
        </p:txBody>
      </p:sp>
      <p:sp>
        <p:nvSpPr>
          <p:cNvPr id="7" name="Footer Placeholder 6"/>
          <p:cNvSpPr>
            <a:spLocks noGrp="1"/>
          </p:cNvSpPr>
          <p:nvPr>
            <p:ph type="ftr" sz="quarter" idx="11"/>
          </p:nvPr>
        </p:nvSpPr>
        <p:spPr>
          <a:xfrm>
            <a:off x="988247" y="9135554"/>
            <a:ext cx="10711078" cy="364858"/>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739577275"/>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2982998"/>
            <a:ext cx="10881360" cy="2058035"/>
          </a:xfrm>
        </p:spPr>
        <p:txBody>
          <a:bodyPr/>
          <a:lstStyle/>
          <a:p>
            <a:r>
              <a:rPr lang="en-US" smtClean="0"/>
              <a:t>Click to edit Master title style</a:t>
            </a:r>
            <a:endParaRPr lang="en-AU"/>
          </a:p>
        </p:txBody>
      </p:sp>
      <p:sp>
        <p:nvSpPr>
          <p:cNvPr id="3" name="Subtitle 2"/>
          <p:cNvSpPr>
            <a:spLocks noGrp="1"/>
          </p:cNvSpPr>
          <p:nvPr>
            <p:ph type="subTitle" idx="1"/>
          </p:nvPr>
        </p:nvSpPr>
        <p:spPr>
          <a:xfrm>
            <a:off x="1920240" y="5440686"/>
            <a:ext cx="8961120" cy="2453640"/>
          </a:xfrm>
        </p:spPr>
        <p:txBody>
          <a:bodyPr/>
          <a:lstStyle>
            <a:lvl1pPr marL="0" indent="0" algn="ctr">
              <a:buNone/>
              <a:defRPr>
                <a:solidFill>
                  <a:schemeClr val="tx1">
                    <a:tint val="75000"/>
                  </a:schemeClr>
                </a:solidFill>
              </a:defRPr>
            </a:lvl1pPr>
            <a:lvl2pPr marL="608482" indent="0" algn="ctr">
              <a:buNone/>
              <a:defRPr>
                <a:solidFill>
                  <a:schemeClr val="tx1">
                    <a:tint val="75000"/>
                  </a:schemeClr>
                </a:solidFill>
              </a:defRPr>
            </a:lvl2pPr>
            <a:lvl3pPr marL="1216940" indent="0" algn="ctr">
              <a:buNone/>
              <a:defRPr>
                <a:solidFill>
                  <a:schemeClr val="tx1">
                    <a:tint val="75000"/>
                  </a:schemeClr>
                </a:solidFill>
              </a:defRPr>
            </a:lvl3pPr>
            <a:lvl4pPr marL="1825398" indent="0" algn="ctr">
              <a:buNone/>
              <a:defRPr>
                <a:solidFill>
                  <a:schemeClr val="tx1">
                    <a:tint val="75000"/>
                  </a:schemeClr>
                </a:solidFill>
              </a:defRPr>
            </a:lvl4pPr>
            <a:lvl5pPr marL="2433886" indent="0" algn="ctr">
              <a:buNone/>
              <a:defRPr>
                <a:solidFill>
                  <a:schemeClr val="tx1">
                    <a:tint val="75000"/>
                  </a:schemeClr>
                </a:solidFill>
              </a:defRPr>
            </a:lvl5pPr>
            <a:lvl6pPr marL="3042358" indent="0" algn="ctr">
              <a:buNone/>
              <a:defRPr>
                <a:solidFill>
                  <a:schemeClr val="tx1">
                    <a:tint val="75000"/>
                  </a:schemeClr>
                </a:solidFill>
              </a:defRPr>
            </a:lvl6pPr>
            <a:lvl7pPr marL="3650821" indent="0" algn="ctr">
              <a:buNone/>
              <a:defRPr>
                <a:solidFill>
                  <a:schemeClr val="tx1">
                    <a:tint val="75000"/>
                  </a:schemeClr>
                </a:solidFill>
              </a:defRPr>
            </a:lvl7pPr>
            <a:lvl8pPr marL="4259290" indent="0" algn="ctr">
              <a:buNone/>
              <a:defRPr>
                <a:solidFill>
                  <a:schemeClr val="tx1">
                    <a:tint val="75000"/>
                  </a:schemeClr>
                </a:solidFill>
              </a:defRPr>
            </a:lvl8pPr>
            <a:lvl9pPr marL="4867757"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a:xfrm>
            <a:off x="640081" y="8899293"/>
            <a:ext cx="2987040" cy="511175"/>
          </a:xfrm>
          <a:prstGeom prst="rect">
            <a:avLst/>
          </a:prstGeom>
        </p:spPr>
        <p:txBody>
          <a:bodyPr lIns="121717" tIns="60953" rIns="121717" bIns="60953"/>
          <a:lstStyle/>
          <a:p>
            <a:pPr algn="ctr" defTabSz="1217798" fontAlgn="base">
              <a:spcBef>
                <a:spcPct val="0"/>
              </a:spcBef>
              <a:spcAft>
                <a:spcPct val="0"/>
              </a:spcAft>
            </a:pPr>
            <a:endParaRPr lang="en-AU" sz="20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Slide Number Placeholder 5"/>
          <p:cNvSpPr>
            <a:spLocks noGrp="1"/>
          </p:cNvSpPr>
          <p:nvPr>
            <p:ph type="sldNum" sz="quarter" idx="12"/>
          </p:nvPr>
        </p:nvSpPr>
        <p:spPr/>
        <p:txBody>
          <a:bodyPr/>
          <a:lstStyle/>
          <a:p>
            <a:fld id="{DA004C88-69A9-47B9-9C2D-4AD335278FA8}" type="slidenum">
              <a:rPr lang="en-AU" smtClean="0">
                <a:solidFill>
                  <a:srgbClr val="000000"/>
                </a:solidFill>
              </a:rPr>
              <a:pPr/>
              <a:t>‹#›</a:t>
            </a:fld>
            <a:endParaRPr lang="en-AU" dirty="0">
              <a:solidFill>
                <a:srgbClr val="000000"/>
              </a:solidFill>
            </a:endParaRPr>
          </a:p>
        </p:txBody>
      </p:sp>
    </p:spTree>
    <p:extLst>
      <p:ext uri="{BB962C8B-B14F-4D97-AF65-F5344CB8AC3E}">
        <p14:creationId xmlns:p14="http://schemas.microsoft.com/office/powerpoint/2010/main" val="920122335"/>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preserve="1" userDrawn="1">
  <p:cSld name="Contents">
    <p:spTree>
      <p:nvGrpSpPr>
        <p:cNvPr id="1" name=""/>
        <p:cNvGrpSpPr/>
        <p:nvPr/>
      </p:nvGrpSpPr>
      <p:grpSpPr>
        <a:xfrm>
          <a:off x="0" y="0"/>
          <a:ext cx="0" cy="0"/>
          <a:chOff x="0" y="0"/>
          <a:chExt cx="0" cy="0"/>
        </a:xfrm>
      </p:grpSpPr>
      <p:sp>
        <p:nvSpPr>
          <p:cNvPr id="6" name="Title 5"/>
          <p:cNvSpPr>
            <a:spLocks noGrp="1"/>
          </p:cNvSpPr>
          <p:nvPr>
            <p:ph type="title"/>
          </p:nvPr>
        </p:nvSpPr>
        <p:spPr>
          <a:xfrm>
            <a:off x="351589" y="215691"/>
            <a:ext cx="12097436" cy="1056273"/>
          </a:xfrm>
        </p:spPr>
        <p:txBody>
          <a:bodyPr/>
          <a:lstStyle/>
          <a:p>
            <a:r>
              <a:rPr lang="en-US" noProof="0" smtClean="0"/>
              <a:t>Click to edit Master title style</a:t>
            </a:r>
            <a:endParaRPr lang="en-AU" noProof="0" dirty="0"/>
          </a:p>
        </p:txBody>
      </p:sp>
      <p:sp>
        <p:nvSpPr>
          <p:cNvPr id="3" name="Content Placeholder 2"/>
          <p:cNvSpPr>
            <a:spLocks noGrp="1"/>
          </p:cNvSpPr>
          <p:nvPr>
            <p:ph idx="1"/>
          </p:nvPr>
        </p:nvSpPr>
        <p:spPr>
          <a:xfrm>
            <a:off x="351693" y="1937279"/>
            <a:ext cx="11519932" cy="6299338"/>
          </a:xfrm>
        </p:spPr>
        <p:txBody>
          <a:bodyPr lIns="0" rIns="0"/>
          <a:lstStyle>
            <a:lvl1pPr>
              <a:defRPr>
                <a:solidFill>
                  <a:schemeClr val="accent1"/>
                </a:solidFill>
              </a:defRPr>
            </a:lvl1pPr>
            <a:lvl2pPr marL="219145" indent="0">
              <a:spcBef>
                <a:spcPts val="0"/>
              </a:spcBef>
              <a:buNone/>
              <a:defRPr/>
            </a:lvl2pPr>
            <a:lvl3pPr marL="657464" indent="-219145">
              <a:spcBef>
                <a:spcPts val="413"/>
              </a:spcBef>
              <a:defRPr/>
            </a:lvl3pPr>
            <a:lvl4pPr marL="1084233" indent="-219145">
              <a:spcBef>
                <a:spcPts val="413"/>
              </a:spcBef>
              <a:defRPr/>
            </a:lvl4pPr>
            <a:lvl5pPr marL="1522557" indent="-219145">
              <a:spcBef>
                <a:spcPts val="413"/>
              </a:spcBef>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smtClean="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256317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Red">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89" y="435702"/>
            <a:ext cx="12123129" cy="8730379"/>
          </a:xfrm>
          <a:prstGeom prst="rect">
            <a:avLst/>
          </a:prstGeom>
          <a:solidFill>
            <a:schemeClr val="accent1"/>
          </a:solidFill>
          <a:ln w="9525">
            <a:noFill/>
            <a:miter lim="800000"/>
            <a:headEnd/>
            <a:tailEnd/>
          </a:ln>
          <a:effectLst/>
        </p:spPr>
        <p:txBody>
          <a:bodyPr wrap="none" lIns="108158" tIns="54078" rIns="108158" bIns="54078" anchor="ctr"/>
          <a:lstStyle/>
          <a:p>
            <a:pPr algn="ctr" defTabSz="1234680"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55" y="1792036"/>
            <a:ext cx="10796598" cy="1808162"/>
          </a:xfrm>
        </p:spPr>
        <p:txBody>
          <a:bodyPr anchor="t"/>
          <a:lstStyle>
            <a:lvl1pPr>
              <a:defRPr sz="3200">
                <a:solidFill>
                  <a:schemeClr val="bg1"/>
                </a:solidFill>
                <a:latin typeface="Corpid C1 Heavy" pitchFamily="34" charset="0"/>
              </a:defRPr>
            </a:lvl1pPr>
          </a:lstStyle>
          <a:p>
            <a:r>
              <a:rPr lang="en-US"/>
              <a:t>Click to edit Master title style</a:t>
            </a:r>
            <a:endParaRPr lang="en-AU" dirty="0"/>
          </a:p>
        </p:txBody>
      </p:sp>
      <p:sp>
        <p:nvSpPr>
          <p:cNvPr id="20483" name="Rectangle 3"/>
          <p:cNvSpPr>
            <a:spLocks noGrp="1" noChangeArrowheads="1"/>
          </p:cNvSpPr>
          <p:nvPr>
            <p:ph type="subTitle" idx="1"/>
          </p:nvPr>
        </p:nvSpPr>
        <p:spPr>
          <a:xfrm>
            <a:off x="617655" y="3827988"/>
            <a:ext cx="10796598" cy="1348561"/>
          </a:xfrm>
        </p:spPr>
        <p:txBody>
          <a:bodyPr/>
          <a:lstStyle>
            <a:lvl1pPr marL="0" indent="0">
              <a:spcBef>
                <a:spcPct val="0"/>
              </a:spcBef>
              <a:buFont typeface="Wingdings" pitchFamily="2" charset="2"/>
              <a:buNone/>
              <a:defRPr sz="2200">
                <a:solidFill>
                  <a:schemeClr val="bg1"/>
                </a:solidFill>
              </a:defRPr>
            </a:lvl1pPr>
          </a:lstStyle>
          <a:p>
            <a:r>
              <a:rPr lang="en-US"/>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3389" tIns="61727" rIns="123389" bIns="61727">
            <a:noAutofit/>
          </a:bodyPr>
          <a:lstStyle>
            <a:lvl1pPr marL="0" indent="0" algn="l" defTabSz="845174"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50808" indent="-850808" algn="l" defTabSz="1233954"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0808" indent="-850808" algn="l" defTabSz="1233954"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0808" indent="-850808" algn="l" defTabSz="1233954"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0808" indent="-850808" algn="l" defTabSz="1233954"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96"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599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a:xfrm>
            <a:off x="990149" y="9136938"/>
            <a:ext cx="10709177" cy="418275"/>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97889635"/>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smtClean="0"/>
              <a:t>Click to edit Master title style</a:t>
            </a:r>
            <a:endParaRPr lang="en-AU" noProof="0" dirty="0"/>
          </a:p>
        </p:txBody>
      </p:sp>
      <p:sp>
        <p:nvSpPr>
          <p:cNvPr id="3" name="Content Placeholder 2"/>
          <p:cNvSpPr>
            <a:spLocks noGrp="1"/>
          </p:cNvSpPr>
          <p:nvPr>
            <p:ph idx="1"/>
          </p:nvPr>
        </p:nvSpPr>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4024703130"/>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51589" y="215691"/>
            <a:ext cx="12097436" cy="1056273"/>
          </a:xfrm>
        </p:spPr>
        <p:txBody>
          <a:bodyPr/>
          <a:lstStyle/>
          <a:p>
            <a:r>
              <a:rPr lang="en-US" noProof="0" smtClean="0"/>
              <a:t>Click to edit Master title style</a:t>
            </a:r>
            <a:endParaRPr lang="en-AU" noProof="0" dirty="0"/>
          </a:p>
        </p:txBody>
      </p:sp>
      <p:sp>
        <p:nvSpPr>
          <p:cNvPr id="3" name="Content Placeholder 2"/>
          <p:cNvSpPr>
            <a:spLocks noGrp="1"/>
          </p:cNvSpPr>
          <p:nvPr>
            <p:ph sz="half" idx="1"/>
          </p:nvPr>
        </p:nvSpPr>
        <p:spPr>
          <a:xfrm>
            <a:off x="351589" y="1937279"/>
            <a:ext cx="5667306" cy="6299338"/>
          </a:xfrm>
          <a:noFill/>
          <a:ln w="9525">
            <a:noFill/>
            <a:miter lim="800000"/>
            <a:headEnd/>
            <a:tailEnd/>
          </a:ln>
          <a:effectLst/>
        </p:spPr>
        <p:txBody>
          <a:bodyPr vert="horz" wrap="square" lIns="0" tIns="63146" rIns="0" bIns="63146" numCol="1" anchor="t" anchorCtr="0" compatLnSpc="1">
            <a:prstTxWarp prst="textNoShape">
              <a:avLst/>
            </a:prstTxWarp>
          </a:bodyPr>
          <a:lstStyle>
            <a:lvl1pPr algn="l" defTabSz="1263024" rtl="0" fontAlgn="base">
              <a:spcBef>
                <a:spcPct val="50000"/>
              </a:spcBef>
              <a:spcAft>
                <a:spcPct val="0"/>
              </a:spcAft>
              <a:defRPr lang="en-US" sz="1700" smtClean="0">
                <a:solidFill>
                  <a:schemeClr val="tx1"/>
                </a:solidFill>
                <a:latin typeface="+mn-lt"/>
                <a:ea typeface="+mn-ea"/>
                <a:cs typeface="+mn-cs"/>
              </a:defRPr>
            </a:lvl1pPr>
            <a:lvl2pPr algn="l" defTabSz="1263024" rtl="0" fontAlgn="base">
              <a:spcBef>
                <a:spcPct val="50000"/>
              </a:spcBef>
              <a:spcAft>
                <a:spcPct val="0"/>
              </a:spcAft>
              <a:defRPr lang="en-US" sz="1700" smtClean="0">
                <a:solidFill>
                  <a:schemeClr val="tx1"/>
                </a:solidFill>
                <a:latin typeface="+mn-lt"/>
                <a:ea typeface="+mn-ea"/>
                <a:cs typeface="+mn-cs"/>
              </a:defRPr>
            </a:lvl2pPr>
            <a:lvl3pPr algn="l" defTabSz="1263024" rtl="0" fontAlgn="base">
              <a:spcBef>
                <a:spcPct val="50000"/>
              </a:spcBef>
              <a:spcAft>
                <a:spcPct val="0"/>
              </a:spcAft>
              <a:defRPr lang="en-US" sz="1700" smtClean="0">
                <a:solidFill>
                  <a:schemeClr val="tx1"/>
                </a:solidFill>
                <a:latin typeface="+mn-lt"/>
                <a:ea typeface="+mn-ea"/>
                <a:cs typeface="+mn-cs"/>
              </a:defRPr>
            </a:lvl3pPr>
            <a:lvl4pPr algn="l" defTabSz="1263024" rtl="0" fontAlgn="base">
              <a:spcBef>
                <a:spcPct val="50000"/>
              </a:spcBef>
              <a:spcAft>
                <a:spcPct val="0"/>
              </a:spcAft>
              <a:defRPr lang="en-US" sz="1700" smtClean="0">
                <a:solidFill>
                  <a:schemeClr val="tx1"/>
                </a:solidFill>
                <a:latin typeface="+mn-lt"/>
                <a:ea typeface="+mn-ea"/>
                <a:cs typeface="+mn-cs"/>
              </a:defRPr>
            </a:lvl4pPr>
            <a:lvl5pPr algn="l" defTabSz="1263024"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Content Placeholder 3"/>
          <p:cNvSpPr>
            <a:spLocks noGrp="1"/>
          </p:cNvSpPr>
          <p:nvPr>
            <p:ph sz="half" idx="2"/>
          </p:nvPr>
        </p:nvSpPr>
        <p:spPr>
          <a:xfrm>
            <a:off x="6347556" y="1937279"/>
            <a:ext cx="5538014" cy="6299338"/>
          </a:xfrm>
          <a:noFill/>
          <a:ln w="9525">
            <a:noFill/>
            <a:miter lim="800000"/>
            <a:headEnd/>
            <a:tailEnd/>
          </a:ln>
          <a:effectLst/>
        </p:spPr>
        <p:txBody>
          <a:bodyPr vert="horz" wrap="square" lIns="0" tIns="63146" rIns="0" bIns="63146" numCol="1" anchor="t" anchorCtr="0" compatLnSpc="1">
            <a:prstTxWarp prst="textNoShape">
              <a:avLst/>
            </a:prstTxWarp>
          </a:bodyPr>
          <a:lstStyle>
            <a:lvl1pPr algn="l" defTabSz="1263024" rtl="0" fontAlgn="base">
              <a:spcBef>
                <a:spcPct val="50000"/>
              </a:spcBef>
              <a:spcAft>
                <a:spcPct val="0"/>
              </a:spcAft>
              <a:defRPr lang="en-US" sz="1700" smtClean="0">
                <a:solidFill>
                  <a:schemeClr val="tx1"/>
                </a:solidFill>
                <a:latin typeface="+mn-lt"/>
                <a:ea typeface="+mn-ea"/>
                <a:cs typeface="+mn-cs"/>
              </a:defRPr>
            </a:lvl1pPr>
            <a:lvl2pPr algn="l" defTabSz="1263024" rtl="0" fontAlgn="base">
              <a:spcBef>
                <a:spcPct val="50000"/>
              </a:spcBef>
              <a:spcAft>
                <a:spcPct val="0"/>
              </a:spcAft>
              <a:defRPr lang="en-US" sz="1700" smtClean="0">
                <a:solidFill>
                  <a:schemeClr val="tx1"/>
                </a:solidFill>
                <a:latin typeface="+mn-lt"/>
                <a:ea typeface="+mn-ea"/>
                <a:cs typeface="+mn-cs"/>
              </a:defRPr>
            </a:lvl2pPr>
            <a:lvl3pPr algn="l" defTabSz="1263024" rtl="0" fontAlgn="base">
              <a:spcBef>
                <a:spcPct val="50000"/>
              </a:spcBef>
              <a:spcAft>
                <a:spcPct val="0"/>
              </a:spcAft>
              <a:defRPr lang="en-US" sz="1700" smtClean="0">
                <a:solidFill>
                  <a:schemeClr val="tx1"/>
                </a:solidFill>
                <a:latin typeface="+mn-lt"/>
                <a:ea typeface="+mn-ea"/>
                <a:cs typeface="+mn-cs"/>
              </a:defRPr>
            </a:lvl3pPr>
            <a:lvl4pPr algn="l" defTabSz="1263024" rtl="0" fontAlgn="base">
              <a:spcBef>
                <a:spcPct val="50000"/>
              </a:spcBef>
              <a:spcAft>
                <a:spcPct val="0"/>
              </a:spcAft>
              <a:defRPr lang="en-US" sz="1700" smtClean="0">
                <a:solidFill>
                  <a:schemeClr val="tx1"/>
                </a:solidFill>
                <a:latin typeface="+mn-lt"/>
                <a:ea typeface="+mn-ea"/>
                <a:cs typeface="+mn-cs"/>
              </a:defRPr>
            </a:lvl4pPr>
            <a:lvl5pPr algn="l" defTabSz="1263024"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5" name="Slide Number Placeholder 4"/>
          <p:cNvSpPr>
            <a:spLocks noGrp="1"/>
          </p:cNvSpPr>
          <p:nvPr>
            <p:ph type="sldNum" sz="quarter" idx="10"/>
          </p:nvPr>
        </p:nvSpPr>
        <p:spPr>
          <a:xfrm>
            <a:off x="351593" y="9149663"/>
            <a:ext cx="551138" cy="411221"/>
          </a:xfrm>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39301165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userDrawn="1">
  <p:cSld name="Title, 2 Content and Text">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51589" y="1937280"/>
            <a:ext cx="5667306" cy="3051903"/>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Content Placeholder 3"/>
          <p:cNvSpPr>
            <a:spLocks noGrp="1"/>
          </p:cNvSpPr>
          <p:nvPr>
            <p:ph sz="quarter" idx="2"/>
          </p:nvPr>
        </p:nvSpPr>
        <p:spPr>
          <a:xfrm>
            <a:off x="351589" y="5182593"/>
            <a:ext cx="5667306" cy="305391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5" name="Text Placeholder 4"/>
          <p:cNvSpPr>
            <a:spLocks noGrp="1"/>
          </p:cNvSpPr>
          <p:nvPr>
            <p:ph type="body" sz="half" idx="3"/>
          </p:nvPr>
        </p:nvSpPr>
        <p:spPr>
          <a:xfrm>
            <a:off x="6347556" y="1937279"/>
            <a:ext cx="5538014" cy="629933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8" name="Footer Placeholder 7"/>
          <p:cNvSpPr>
            <a:spLocks noGrp="1"/>
          </p:cNvSpPr>
          <p:nvPr>
            <p:ph type="ftr" sz="quarter" idx="1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8"/>
          <p:cNvSpPr>
            <a:spLocks noGrp="1"/>
          </p:cNvSpPr>
          <p:nvPr>
            <p:ph type="sldNum" sz="quarter" idx="1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558362711"/>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AU" noProof="0" dirty="0"/>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430485341"/>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pic>
        <p:nvPicPr>
          <p:cNvPr id="5" name="Picture 4" descr="NAB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35628" y="8599564"/>
            <a:ext cx="525788" cy="818205"/>
          </a:xfrm>
          <a:prstGeom prst="rect">
            <a:avLst/>
          </a:prstGeom>
        </p:spPr>
      </p:pic>
    </p:spTree>
    <p:extLst>
      <p:ext uri="{BB962C8B-B14F-4D97-AF65-F5344CB8AC3E}">
        <p14:creationId xmlns:p14="http://schemas.microsoft.com/office/powerpoint/2010/main" val="201664637"/>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preserve="1" userDrawn="1">
  <p:cSld name="Title and 1 Chart">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351693" y="1894843"/>
            <a:ext cx="11519932" cy="353233"/>
          </a:xfrm>
          <a:noFill/>
          <a:ln w="9525">
            <a:noFill/>
            <a:miter lim="800000"/>
            <a:headEnd/>
            <a:tailEnd/>
          </a:ln>
          <a:effectLst/>
        </p:spPr>
        <p:txBody>
          <a:bodyPr wrap="square" lIns="0" tIns="0" rIns="0" bIns="0" anchor="b" anchorCtr="0">
            <a:noAutofit/>
          </a:bodyPr>
          <a:lstStyle>
            <a:lvl1pPr marL="0" indent="0" algn="l" defTabSz="1263024"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3" name="Text Placeholder 7"/>
          <p:cNvSpPr>
            <a:spLocks noGrp="1"/>
          </p:cNvSpPr>
          <p:nvPr>
            <p:ph type="body" sz="quarter" idx="14" hasCustomPrompt="1"/>
          </p:nvPr>
        </p:nvSpPr>
        <p:spPr>
          <a:xfrm>
            <a:off x="351693" y="2277481"/>
            <a:ext cx="11519932" cy="197490"/>
          </a:xfrm>
          <a:noFill/>
          <a:ln w="9525">
            <a:noFill/>
            <a:miter lim="800000"/>
            <a:headEnd/>
            <a:tailEnd/>
          </a:ln>
          <a:effectLst/>
        </p:spPr>
        <p:txBody>
          <a:bodyPr wrap="square" lIns="0" tIns="0" rIns="0" bIns="0" anchor="t" anchorCtr="0">
            <a:spAutoFit/>
          </a:bodyPr>
          <a:lstStyle>
            <a:lvl1pPr marL="0" indent="0" algn="l" defTabSz="1263024"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693" y="2697605"/>
            <a:ext cx="11519932" cy="553891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3" hasCustomPrompt="1"/>
          </p:nvPr>
        </p:nvSpPr>
        <p:spPr>
          <a:xfrm>
            <a:off x="351588" y="8516019"/>
            <a:ext cx="11127746" cy="342968"/>
          </a:xfrm>
          <a:noFill/>
          <a:ln w="9525">
            <a:noFill/>
            <a:miter lim="800000"/>
            <a:headEnd/>
            <a:tailEnd/>
          </a:ln>
          <a:effectLst/>
        </p:spPr>
        <p:txBody>
          <a:bodyPr wrap="square" lIns="0" tIns="63146" rIns="0" bIns="63146" anchor="ctr" anchorCtr="0">
            <a:spAutoFit/>
          </a:bodyPr>
          <a:lstStyle>
            <a:lvl1pPr marL="0" marR="0" indent="0" algn="l" defTabSz="1263024"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63024"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smtClean="0">
                <a:latin typeface="Corpid C1 Regular" pitchFamily="34" charset="0"/>
              </a:rPr>
              <a:t>Source: Data Sources Corpid Regular 9pt</a:t>
            </a:r>
          </a:p>
        </p:txBody>
      </p:sp>
      <p:sp>
        <p:nvSpPr>
          <p:cNvPr id="7" name="Slide Number Placeholder 6"/>
          <p:cNvSpPr>
            <a:spLocks noGrp="1"/>
          </p:cNvSpPr>
          <p:nvPr>
            <p:ph type="sldNum" sz="quarter" idx="16"/>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4" name="Title 3"/>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212400357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with illustration">
    <p:spTree>
      <p:nvGrpSpPr>
        <p:cNvPr id="1" name=""/>
        <p:cNvGrpSpPr/>
        <p:nvPr/>
      </p:nvGrpSpPr>
      <p:grpSpPr>
        <a:xfrm>
          <a:off x="0" y="0"/>
          <a:ext cx="0" cy="0"/>
          <a:chOff x="0" y="0"/>
          <a:chExt cx="0" cy="0"/>
        </a:xfrm>
      </p:grpSpPr>
      <p:sp>
        <p:nvSpPr>
          <p:cNvPr id="14" name="Freeform 47" descr="Tablet illustration"/>
          <p:cNvSpPr>
            <a:spLocks noChangeArrowheads="1"/>
          </p:cNvSpPr>
          <p:nvPr userDrawn="1"/>
        </p:nvSpPr>
        <p:spPr bwMode="auto">
          <a:xfrm>
            <a:off x="353505" y="1600379"/>
            <a:ext cx="4677301" cy="6652884"/>
          </a:xfrm>
          <a:custGeom>
            <a:avLst/>
            <a:gdLst>
              <a:gd name="T0" fmla="*/ 2147483647 w 467"/>
              <a:gd name="T1" fmla="*/ 2147483647 h 545"/>
              <a:gd name="T2" fmla="*/ 2147483647 w 467"/>
              <a:gd name="T3" fmla="*/ 2147483647 h 545"/>
              <a:gd name="T4" fmla="*/ 2147483647 w 467"/>
              <a:gd name="T5" fmla="*/ 2147483647 h 545"/>
              <a:gd name="T6" fmla="*/ 0 w 467"/>
              <a:gd name="T7" fmla="*/ 2147483647 h 545"/>
              <a:gd name="T8" fmla="*/ 0 w 467"/>
              <a:gd name="T9" fmla="*/ 2147483647 h 545"/>
              <a:gd name="T10" fmla="*/ 2147483647 w 467"/>
              <a:gd name="T11" fmla="*/ 0 h 545"/>
              <a:gd name="T12" fmla="*/ 2147483647 w 467"/>
              <a:gd name="T13" fmla="*/ 0 h 545"/>
              <a:gd name="T14" fmla="*/ 2147483647 w 467"/>
              <a:gd name="T15" fmla="*/ 2147483647 h 545"/>
              <a:gd name="T16" fmla="*/ 2147483647 w 467"/>
              <a:gd name="T17" fmla="*/ 2147483647 h 545"/>
              <a:gd name="T18" fmla="*/ 2147483647 w 467"/>
              <a:gd name="T19" fmla="*/ 2147483647 h 545"/>
              <a:gd name="T20" fmla="*/ 2147483647 w 467"/>
              <a:gd name="T21" fmla="*/ 2147483647 h 545"/>
              <a:gd name="T22" fmla="*/ 2147483647 w 467"/>
              <a:gd name="T23" fmla="*/ 2147483647 h 545"/>
              <a:gd name="T24" fmla="*/ 2147483647 w 467"/>
              <a:gd name="T25" fmla="*/ 2147483647 h 545"/>
              <a:gd name="T26" fmla="*/ 2147483647 w 467"/>
              <a:gd name="T27" fmla="*/ 2147483647 h 545"/>
              <a:gd name="T28" fmla="*/ 2147483647 w 467"/>
              <a:gd name="T29" fmla="*/ 2147483647 h 545"/>
              <a:gd name="T30" fmla="*/ 2147483647 w 467"/>
              <a:gd name="T31" fmla="*/ 2147483647 h 545"/>
              <a:gd name="T32" fmla="*/ 2147483647 w 467"/>
              <a:gd name="T33" fmla="*/ 2147483647 h 545"/>
              <a:gd name="T34" fmla="*/ 2147483647 w 467"/>
              <a:gd name="T35" fmla="*/ 2147483647 h 545"/>
              <a:gd name="T36" fmla="*/ 2147483647 w 467"/>
              <a:gd name="T37" fmla="*/ 2147483647 h 545"/>
              <a:gd name="T38" fmla="*/ 2147483647 w 467"/>
              <a:gd name="T39" fmla="*/ 2147483647 h 545"/>
              <a:gd name="T40" fmla="*/ 2147483647 w 467"/>
              <a:gd name="T41" fmla="*/ 2147483647 h 545"/>
              <a:gd name="T42" fmla="*/ 2147483647 w 467"/>
              <a:gd name="T43" fmla="*/ 2147483647 h 5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connsiteX0" fmla="*/ 9379 w 9979"/>
              <a:gd name="connsiteY0" fmla="*/ 9982 h 9982"/>
              <a:gd name="connsiteX1" fmla="*/ 9379 w 9979"/>
              <a:gd name="connsiteY1" fmla="*/ 9982 h 9982"/>
              <a:gd name="connsiteX2" fmla="*/ 600 w 9979"/>
              <a:gd name="connsiteY2" fmla="*/ 9982 h 9982"/>
              <a:gd name="connsiteX3" fmla="*/ 0 w 9979"/>
              <a:gd name="connsiteY3" fmla="*/ 9450 h 9982"/>
              <a:gd name="connsiteX4" fmla="*/ 0 w 9979"/>
              <a:gd name="connsiteY4" fmla="*/ 514 h 9982"/>
              <a:gd name="connsiteX5" fmla="*/ 600 w 9979"/>
              <a:gd name="connsiteY5" fmla="*/ 0 h 9982"/>
              <a:gd name="connsiteX6" fmla="*/ 9379 w 9979"/>
              <a:gd name="connsiteY6" fmla="*/ 0 h 9982"/>
              <a:gd name="connsiteX7" fmla="*/ 9979 w 9979"/>
              <a:gd name="connsiteY7" fmla="*/ 514 h 9982"/>
              <a:gd name="connsiteX8" fmla="*/ 9979 w 9979"/>
              <a:gd name="connsiteY8" fmla="*/ 9450 h 9982"/>
              <a:gd name="connsiteX9" fmla="*/ 9379 w 9979"/>
              <a:gd name="connsiteY9" fmla="*/ 9982 h 9982"/>
              <a:gd name="connsiteX10" fmla="*/ 4989 w 9979"/>
              <a:gd name="connsiteY10" fmla="*/ 9578 h 9982"/>
              <a:gd name="connsiteX11" fmla="*/ 4989 w 9979"/>
              <a:gd name="connsiteY11" fmla="*/ 9578 h 9982"/>
              <a:gd name="connsiteX12" fmla="*/ 5439 w 9979"/>
              <a:gd name="connsiteY12" fmla="*/ 9321 h 9982"/>
              <a:gd name="connsiteX13" fmla="*/ 4989 w 9979"/>
              <a:gd name="connsiteY13" fmla="*/ 8936 h 9982"/>
              <a:gd name="connsiteX14" fmla="*/ 4540 w 9979"/>
              <a:gd name="connsiteY14" fmla="*/ 9321 h 9982"/>
              <a:gd name="connsiteX15" fmla="*/ 4989 w 9979"/>
              <a:gd name="connsiteY15" fmla="*/ 9578 h 9982"/>
              <a:gd name="connsiteX16" fmla="*/ 8779 w 9979"/>
              <a:gd name="connsiteY16" fmla="*/ 1028 h 9982"/>
              <a:gd name="connsiteX17" fmla="*/ 8779 w 9979"/>
              <a:gd name="connsiteY17" fmla="*/ 1028 h 9982"/>
              <a:gd name="connsiteX18" fmla="*/ 718 w 9979"/>
              <a:gd name="connsiteY18" fmla="*/ 1047 h 9982"/>
              <a:gd name="connsiteX19" fmla="*/ 1199 w 9979"/>
              <a:gd name="connsiteY19" fmla="*/ 8550 h 9982"/>
              <a:gd name="connsiteX20" fmla="*/ 8779 w 9979"/>
              <a:gd name="connsiteY20" fmla="*/ 8550 h 9982"/>
              <a:gd name="connsiteX21" fmla="*/ 8779 w 9979"/>
              <a:gd name="connsiteY21" fmla="*/ 1028 h 9982"/>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1202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693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9065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9225 w 10000"/>
              <a:gd name="connsiteY20" fmla="*/ 8565 h 10000"/>
              <a:gd name="connsiteX21" fmla="*/ 9065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065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331 w 10000"/>
              <a:gd name="connsiteY17" fmla="*/ 1081 h 10000"/>
              <a:gd name="connsiteX18" fmla="*/ 720 w 10000"/>
              <a:gd name="connsiteY18" fmla="*/ 1049 h 10000"/>
              <a:gd name="connsiteX19" fmla="*/ 720 w 10000"/>
              <a:gd name="connsiteY19" fmla="*/ 8565 h 10000"/>
              <a:gd name="connsiteX20" fmla="*/ 9225 w 10000"/>
              <a:gd name="connsiteY20" fmla="*/ 8565 h 10000"/>
              <a:gd name="connsiteX21" fmla="*/ 9331 w 10000"/>
              <a:gd name="connsiteY21" fmla="*/ 108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331 w 10000"/>
              <a:gd name="connsiteY17" fmla="*/ 1081 h 10000"/>
              <a:gd name="connsiteX18" fmla="*/ 720 w 10000"/>
              <a:gd name="connsiteY18" fmla="*/ 1049 h 10000"/>
              <a:gd name="connsiteX19" fmla="*/ 720 w 10000"/>
              <a:gd name="connsiteY19" fmla="*/ 8565 h 10000"/>
              <a:gd name="connsiteX20" fmla="*/ 9225 w 10000"/>
              <a:gd name="connsiteY20" fmla="*/ 8565 h 10000"/>
              <a:gd name="connsiteX21" fmla="*/ 9331 w 10000"/>
              <a:gd name="connsiteY21" fmla="*/ 108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184 w 10000"/>
              <a:gd name="connsiteY17" fmla="*/ 1071 h 10000"/>
              <a:gd name="connsiteX18" fmla="*/ 720 w 10000"/>
              <a:gd name="connsiteY18" fmla="*/ 1049 h 10000"/>
              <a:gd name="connsiteX19" fmla="*/ 720 w 10000"/>
              <a:gd name="connsiteY19" fmla="*/ 8565 h 10000"/>
              <a:gd name="connsiteX20" fmla="*/ 9225 w 10000"/>
              <a:gd name="connsiteY20" fmla="*/ 8565 h 10000"/>
              <a:gd name="connsiteX21" fmla="*/ 9184 w 10000"/>
              <a:gd name="connsiteY21" fmla="*/ 107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3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3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61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6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227 w 10000"/>
              <a:gd name="connsiteY13" fmla="*/ 9559 h 10000"/>
              <a:gd name="connsiteX14" fmla="*/ 5450 w 10000"/>
              <a:gd name="connsiteY14" fmla="*/ 9276 h 10000"/>
              <a:gd name="connsiteX15" fmla="*/ 4999 w 10000"/>
              <a:gd name="connsiteY15" fmla="*/ 8952 h 10000"/>
              <a:gd name="connsiteX16" fmla="*/ 4565 w 10000"/>
              <a:gd name="connsiteY16" fmla="*/ 9266 h 10000"/>
              <a:gd name="connsiteX17" fmla="*/ 4999 w 10000"/>
              <a:gd name="connsiteY17" fmla="*/ 9595 h 10000"/>
              <a:gd name="connsiteX18" fmla="*/ 9243 w 10000"/>
              <a:gd name="connsiteY18" fmla="*/ 1040 h 10000"/>
              <a:gd name="connsiteX19" fmla="*/ 720 w 10000"/>
              <a:gd name="connsiteY19" fmla="*/ 1049 h 10000"/>
              <a:gd name="connsiteX20" fmla="*/ 720 w 10000"/>
              <a:gd name="connsiteY20" fmla="*/ 8565 h 10000"/>
              <a:gd name="connsiteX21" fmla="*/ 9225 w 10000"/>
              <a:gd name="connsiteY21" fmla="*/ 8565 h 10000"/>
              <a:gd name="connsiteX22" fmla="*/ 9243 w 10000"/>
              <a:gd name="connsiteY22"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58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58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58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11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450 w 10000"/>
              <a:gd name="connsiteY12" fmla="*/ 9276 h 10000"/>
              <a:gd name="connsiteX13" fmla="*/ 4999 w 10000"/>
              <a:gd name="connsiteY13" fmla="*/ 8911 h 10000"/>
              <a:gd name="connsiteX14" fmla="*/ 4565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565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00" h="10000">
                <a:moveTo>
                  <a:pt x="9399" y="10000"/>
                </a:moveTo>
                <a:cubicBezTo>
                  <a:pt x="9332" y="7330"/>
                  <a:pt x="9603" y="4628"/>
                  <a:pt x="9536" y="1958"/>
                </a:cubicBezTo>
                <a:cubicBezTo>
                  <a:pt x="9603" y="4628"/>
                  <a:pt x="9332" y="7330"/>
                  <a:pt x="9399" y="10000"/>
                </a:cubicBezTo>
                <a:lnTo>
                  <a:pt x="601" y="10000"/>
                </a:lnTo>
                <a:cubicBezTo>
                  <a:pt x="150" y="10000"/>
                  <a:pt x="0" y="9743"/>
                  <a:pt x="0" y="9467"/>
                </a:cubicBezTo>
                <a:lnTo>
                  <a:pt x="0" y="515"/>
                </a:lnTo>
                <a:cubicBezTo>
                  <a:pt x="0" y="128"/>
                  <a:pt x="150" y="0"/>
                  <a:pt x="601" y="0"/>
                </a:cubicBezTo>
                <a:lnTo>
                  <a:pt x="9399" y="0"/>
                </a:lnTo>
                <a:cubicBezTo>
                  <a:pt x="9850" y="0"/>
                  <a:pt x="10000" y="128"/>
                  <a:pt x="10000" y="515"/>
                </a:cubicBezTo>
                <a:lnTo>
                  <a:pt x="10000" y="9467"/>
                </a:lnTo>
                <a:cubicBezTo>
                  <a:pt x="10000" y="9743"/>
                  <a:pt x="9850" y="10000"/>
                  <a:pt x="9399" y="10000"/>
                </a:cubicBezTo>
                <a:close/>
                <a:moveTo>
                  <a:pt x="4999" y="9657"/>
                </a:moveTo>
                <a:cubicBezTo>
                  <a:pt x="5252" y="9649"/>
                  <a:pt x="5505" y="9534"/>
                  <a:pt x="5505" y="9276"/>
                </a:cubicBezTo>
                <a:cubicBezTo>
                  <a:pt x="5505" y="9018"/>
                  <a:pt x="5183" y="8913"/>
                  <a:pt x="4999" y="8911"/>
                </a:cubicBezTo>
                <a:cubicBezTo>
                  <a:pt x="4815" y="8909"/>
                  <a:pt x="4496" y="9018"/>
                  <a:pt x="4482" y="9266"/>
                </a:cubicBezTo>
                <a:cubicBezTo>
                  <a:pt x="4468" y="9514"/>
                  <a:pt x="4746" y="9665"/>
                  <a:pt x="4999" y="9657"/>
                </a:cubicBezTo>
                <a:close/>
                <a:moveTo>
                  <a:pt x="9243" y="1040"/>
                </a:moveTo>
                <a:lnTo>
                  <a:pt x="720" y="1049"/>
                </a:lnTo>
                <a:cubicBezTo>
                  <a:pt x="711" y="3554"/>
                  <a:pt x="729" y="6060"/>
                  <a:pt x="720" y="8565"/>
                </a:cubicBezTo>
                <a:lnTo>
                  <a:pt x="9225" y="8565"/>
                </a:lnTo>
                <a:cubicBezTo>
                  <a:pt x="9202" y="8375"/>
                  <a:pt x="9261" y="1199"/>
                  <a:pt x="9243" y="1040"/>
                </a:cubicBezTo>
                <a:close/>
              </a:path>
            </a:pathLst>
          </a:custGeom>
          <a:solidFill>
            <a:schemeClr val="accent3"/>
          </a:solidFill>
          <a:ln>
            <a:noFill/>
          </a:ln>
        </p:spPr>
        <p:txBody>
          <a:bodyPr wrap="none" lIns="110734" tIns="55369" rIns="110734" bIns="55369" anchor="ctr"/>
          <a:lstStyle/>
          <a:p>
            <a:pPr algn="ctr" defTabSz="1263328" fontAlgn="base">
              <a:spcBef>
                <a:spcPct val="0"/>
              </a:spcBef>
              <a:spcAft>
                <a:spcPct val="0"/>
              </a:spcAft>
            </a:pPr>
            <a:endParaRPr lang="en-AU" sz="2000" dirty="0">
              <a:solidFill>
                <a:srgbClr val="000000"/>
              </a:solidFill>
            </a:endParaRPr>
          </a:p>
        </p:txBody>
      </p:sp>
      <p:sp>
        <p:nvSpPr>
          <p:cNvPr id="8" name="Text Placeholder 7"/>
          <p:cNvSpPr>
            <a:spLocks noGrp="1"/>
          </p:cNvSpPr>
          <p:nvPr>
            <p:ph type="body" sz="quarter" idx="11" hasCustomPrompt="1"/>
          </p:nvPr>
        </p:nvSpPr>
        <p:spPr>
          <a:xfrm>
            <a:off x="860410" y="2514727"/>
            <a:ext cx="3663278" cy="261526"/>
          </a:xfrm>
          <a:noFill/>
          <a:ln w="9525">
            <a:noFill/>
            <a:miter lim="800000"/>
            <a:headEnd/>
            <a:tailEnd/>
          </a:ln>
          <a:effectLst/>
        </p:spPr>
        <p:txBody>
          <a:bodyPr wrap="square" lIns="0" tIns="0" rIns="0" bIns="0" anchor="t" anchorCtr="0">
            <a:noAutofit/>
          </a:bodyPr>
          <a:lstStyle>
            <a:lvl1pPr marL="0" indent="0" algn="l" defTabSz="1263024"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3" name="Text Placeholder 7"/>
          <p:cNvSpPr>
            <a:spLocks noGrp="1"/>
          </p:cNvSpPr>
          <p:nvPr>
            <p:ph type="body" sz="quarter" idx="14" hasCustomPrompt="1"/>
          </p:nvPr>
        </p:nvSpPr>
        <p:spPr>
          <a:xfrm>
            <a:off x="860410" y="2821852"/>
            <a:ext cx="3663278" cy="197490"/>
          </a:xfrm>
          <a:noFill/>
          <a:ln w="9525">
            <a:noFill/>
            <a:miter lim="800000"/>
            <a:headEnd/>
            <a:tailEnd/>
          </a:ln>
          <a:effectLst/>
        </p:spPr>
        <p:txBody>
          <a:bodyPr wrap="square" lIns="0" tIns="0" rIns="0" bIns="0" anchor="t" anchorCtr="0">
            <a:spAutoFit/>
          </a:bodyPr>
          <a:lstStyle>
            <a:lvl1pPr marL="0" indent="0" algn="l" defTabSz="1263024"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860410" y="3117285"/>
            <a:ext cx="3663278" cy="4089070"/>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6337913" y="2322189"/>
            <a:ext cx="5538014" cy="591432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3" hasCustomPrompt="1"/>
          </p:nvPr>
        </p:nvSpPr>
        <p:spPr>
          <a:xfrm>
            <a:off x="351588" y="8516019"/>
            <a:ext cx="11127746" cy="342968"/>
          </a:xfrm>
          <a:noFill/>
          <a:ln w="9525">
            <a:noFill/>
            <a:miter lim="800000"/>
            <a:headEnd/>
            <a:tailEnd/>
          </a:ln>
          <a:effectLst/>
        </p:spPr>
        <p:txBody>
          <a:bodyPr wrap="square" lIns="0" tIns="63146" rIns="0" bIns="63146" anchor="ctr" anchorCtr="0">
            <a:spAutoFit/>
          </a:bodyPr>
          <a:lstStyle>
            <a:lvl1pPr marL="0" marR="0" indent="0" algn="l" defTabSz="1263024"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63024"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smtClean="0">
                <a:latin typeface="Corpid C1 Regular" pitchFamily="34" charset="0"/>
              </a:rPr>
              <a:t>Source: Data Sources Corpid Regular 9pt</a:t>
            </a:r>
          </a:p>
        </p:txBody>
      </p:sp>
      <p:sp>
        <p:nvSpPr>
          <p:cNvPr id="7" name="Slide Number Placeholder 6"/>
          <p:cNvSpPr>
            <a:spLocks noGrp="1"/>
          </p:cNvSpPr>
          <p:nvPr>
            <p:ph type="sldNum" sz="quarter" idx="16"/>
          </p:nvPr>
        </p:nvSpPr>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292735437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351589" y="1894843"/>
            <a:ext cx="5667306" cy="353233"/>
          </a:xfrm>
          <a:noFill/>
          <a:ln w="9525">
            <a:noFill/>
            <a:miter lim="800000"/>
            <a:headEnd/>
            <a:tailEnd/>
          </a:ln>
          <a:effectLst/>
        </p:spPr>
        <p:txBody>
          <a:bodyPr wrap="square" lIns="0" tIns="0" rIns="0" bIns="0" anchor="b" anchorCtr="0">
            <a:noAutofit/>
          </a:bodyPr>
          <a:lstStyle>
            <a:lvl1pPr marL="0" indent="0" algn="l" defTabSz="1263024"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3" name="Text Placeholder 7"/>
          <p:cNvSpPr>
            <a:spLocks noGrp="1"/>
          </p:cNvSpPr>
          <p:nvPr>
            <p:ph type="body" sz="quarter" idx="14" hasCustomPrompt="1"/>
          </p:nvPr>
        </p:nvSpPr>
        <p:spPr>
          <a:xfrm>
            <a:off x="351589" y="2276475"/>
            <a:ext cx="5667306" cy="197490"/>
          </a:xfrm>
          <a:noFill/>
          <a:ln w="9525">
            <a:noFill/>
            <a:miter lim="800000"/>
            <a:headEnd/>
            <a:tailEnd/>
          </a:ln>
          <a:effectLst/>
        </p:spPr>
        <p:txBody>
          <a:bodyPr wrap="square" lIns="0" tIns="0" rIns="0" bIns="0" anchor="t" anchorCtr="0">
            <a:spAutoFit/>
          </a:bodyPr>
          <a:lstStyle>
            <a:lvl1pPr marL="0" indent="0" algn="l" defTabSz="1263024"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89" y="2697605"/>
            <a:ext cx="5667306" cy="553891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6347556" y="2322189"/>
            <a:ext cx="5538014" cy="591432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3" hasCustomPrompt="1"/>
          </p:nvPr>
        </p:nvSpPr>
        <p:spPr>
          <a:xfrm>
            <a:off x="351588" y="8516019"/>
            <a:ext cx="11127746" cy="342968"/>
          </a:xfrm>
          <a:noFill/>
          <a:ln w="9525">
            <a:noFill/>
            <a:miter lim="800000"/>
            <a:headEnd/>
            <a:tailEnd/>
          </a:ln>
          <a:effectLst/>
        </p:spPr>
        <p:txBody>
          <a:bodyPr wrap="square" lIns="0" tIns="63146" rIns="0" bIns="63146" anchor="ctr" anchorCtr="0">
            <a:spAutoFit/>
          </a:bodyPr>
          <a:lstStyle>
            <a:lvl1pPr marL="0" marR="0" indent="0" algn="l" defTabSz="1263024"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63024"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smtClean="0">
                <a:latin typeface="Corpid C1 Regular" pitchFamily="34" charset="0"/>
              </a:rPr>
              <a:t>Source: Data Sources Corpid Regular 9pt</a:t>
            </a:r>
          </a:p>
        </p:txBody>
      </p:sp>
      <p:sp>
        <p:nvSpPr>
          <p:cNvPr id="7" name="Slide Number Placeholder 6"/>
          <p:cNvSpPr>
            <a:spLocks noGrp="1"/>
          </p:cNvSpPr>
          <p:nvPr>
            <p:ph type="sldNum" sz="quarter" idx="16"/>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426968320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13" name="Text Placeholder 7"/>
          <p:cNvSpPr>
            <a:spLocks noGrp="1"/>
          </p:cNvSpPr>
          <p:nvPr>
            <p:ph type="body" sz="quarter" idx="11" hasCustomPrompt="1"/>
          </p:nvPr>
        </p:nvSpPr>
        <p:spPr>
          <a:xfrm>
            <a:off x="351589" y="1894843"/>
            <a:ext cx="5667306" cy="353233"/>
          </a:xfrm>
          <a:noFill/>
          <a:ln w="9525">
            <a:noFill/>
            <a:miter lim="800000"/>
            <a:headEnd/>
            <a:tailEnd/>
          </a:ln>
          <a:effectLst/>
        </p:spPr>
        <p:txBody>
          <a:bodyPr wrap="square" lIns="0" tIns="0" rIns="0" bIns="0" anchor="b" anchorCtr="0">
            <a:noAutofit/>
          </a:bodyPr>
          <a:lstStyle>
            <a:lvl1pPr marL="0" indent="0" algn="l" defTabSz="1263024"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4" name="Text Placeholder 7"/>
          <p:cNvSpPr>
            <a:spLocks noGrp="1"/>
          </p:cNvSpPr>
          <p:nvPr>
            <p:ph type="body" sz="quarter" idx="14" hasCustomPrompt="1"/>
          </p:nvPr>
        </p:nvSpPr>
        <p:spPr>
          <a:xfrm>
            <a:off x="351589" y="2276475"/>
            <a:ext cx="5667306" cy="197490"/>
          </a:xfrm>
          <a:noFill/>
          <a:ln w="9525">
            <a:noFill/>
            <a:miter lim="800000"/>
            <a:headEnd/>
            <a:tailEnd/>
          </a:ln>
          <a:effectLst/>
        </p:spPr>
        <p:txBody>
          <a:bodyPr wrap="square" lIns="0" tIns="0" rIns="0" bIns="0" anchor="t" anchorCtr="0">
            <a:spAutoFit/>
          </a:bodyPr>
          <a:lstStyle>
            <a:lvl1pPr marL="0" indent="0" algn="l" defTabSz="1263024"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89" y="2514728"/>
            <a:ext cx="5667306" cy="2454096"/>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5" name="Text Placeholder 7"/>
          <p:cNvSpPr>
            <a:spLocks noGrp="1"/>
          </p:cNvSpPr>
          <p:nvPr>
            <p:ph type="body" sz="quarter" idx="18" hasCustomPrompt="1"/>
          </p:nvPr>
        </p:nvSpPr>
        <p:spPr>
          <a:xfrm>
            <a:off x="351589" y="5155792"/>
            <a:ext cx="5667306" cy="353233"/>
          </a:xfrm>
          <a:noFill/>
          <a:ln w="9525">
            <a:noFill/>
            <a:miter lim="800000"/>
            <a:headEnd/>
            <a:tailEnd/>
          </a:ln>
          <a:effectLst/>
        </p:spPr>
        <p:txBody>
          <a:bodyPr wrap="square" lIns="0" tIns="0" rIns="0" bIns="0" anchor="b" anchorCtr="0">
            <a:noAutofit/>
          </a:bodyPr>
          <a:lstStyle>
            <a:lvl1pPr marL="0" indent="0" algn="l" defTabSz="1263024"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6" name="Text Placeholder 7"/>
          <p:cNvSpPr>
            <a:spLocks noGrp="1"/>
          </p:cNvSpPr>
          <p:nvPr>
            <p:ph type="body" sz="quarter" idx="19" hasCustomPrompt="1"/>
          </p:nvPr>
        </p:nvSpPr>
        <p:spPr>
          <a:xfrm>
            <a:off x="351589" y="5537420"/>
            <a:ext cx="5667306" cy="197490"/>
          </a:xfrm>
          <a:noFill/>
          <a:ln w="9525">
            <a:noFill/>
            <a:miter lim="800000"/>
            <a:headEnd/>
            <a:tailEnd/>
          </a:ln>
          <a:effectLst/>
        </p:spPr>
        <p:txBody>
          <a:bodyPr wrap="square" lIns="0" tIns="0" rIns="0" bIns="0" anchor="t" anchorCtr="0">
            <a:spAutoFit/>
          </a:bodyPr>
          <a:lstStyle>
            <a:lvl1pPr marL="0" indent="0" algn="l" defTabSz="1263024"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7" name="Content Placeholder 2"/>
          <p:cNvSpPr>
            <a:spLocks noGrp="1"/>
          </p:cNvSpPr>
          <p:nvPr>
            <p:ph sz="half" idx="12"/>
          </p:nvPr>
        </p:nvSpPr>
        <p:spPr>
          <a:xfrm>
            <a:off x="351589" y="5782416"/>
            <a:ext cx="5667306" cy="2454096"/>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6347556" y="2322189"/>
            <a:ext cx="5538014" cy="5914322"/>
          </a:xfrm>
        </p:spPr>
        <p:txBody>
          <a:bodyPr lIns="0" rIns="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5" hasCustomPrompt="1"/>
          </p:nvPr>
        </p:nvSpPr>
        <p:spPr>
          <a:xfrm>
            <a:off x="351588" y="8516019"/>
            <a:ext cx="11127746" cy="342968"/>
          </a:xfrm>
          <a:noFill/>
          <a:ln w="9525">
            <a:noFill/>
            <a:miter lim="800000"/>
            <a:headEnd/>
            <a:tailEnd/>
          </a:ln>
          <a:effectLst/>
        </p:spPr>
        <p:txBody>
          <a:bodyPr wrap="square" lIns="0" tIns="63146" rIns="0" bIns="63146" anchor="ctr" anchorCtr="0">
            <a:spAutoFit/>
          </a:bodyPr>
          <a:lstStyle>
            <a:lvl1pPr marL="0" marR="0" indent="0" algn="l" defTabSz="1263024"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63024"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smtClean="0">
                <a:latin typeface="Corpid C1 Regular" pitchFamily="34" charset="0"/>
              </a:rPr>
              <a:t>Source: Data Sources Corpid Regular 9pt</a:t>
            </a:r>
          </a:p>
        </p:txBody>
      </p:sp>
      <p:sp>
        <p:nvSpPr>
          <p:cNvPr id="12" name="Slide Number Placeholder 11"/>
          <p:cNvSpPr>
            <a:spLocks noGrp="1"/>
          </p:cNvSpPr>
          <p:nvPr>
            <p:ph type="sldNum" sz="quarter" idx="17"/>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6"/>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3387479098"/>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17" name="Text Placeholder 7"/>
          <p:cNvSpPr>
            <a:spLocks noGrp="1"/>
          </p:cNvSpPr>
          <p:nvPr>
            <p:ph type="body" sz="quarter" idx="11" hasCustomPrompt="1"/>
          </p:nvPr>
        </p:nvSpPr>
        <p:spPr>
          <a:xfrm>
            <a:off x="351588" y="1894843"/>
            <a:ext cx="3714995" cy="353233"/>
          </a:xfrm>
          <a:noFill/>
          <a:ln w="9525">
            <a:noFill/>
            <a:miter lim="800000"/>
            <a:headEnd/>
            <a:tailEnd/>
          </a:ln>
          <a:effectLst/>
        </p:spPr>
        <p:txBody>
          <a:bodyPr wrap="square" lIns="0" tIns="0" rIns="0" bIns="0" anchor="b" anchorCtr="0">
            <a:noAutofit/>
          </a:bodyPr>
          <a:lstStyle>
            <a:lvl1pPr marL="0" indent="0" algn="l" defTabSz="1263024"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8" name="Text Placeholder 7"/>
          <p:cNvSpPr>
            <a:spLocks noGrp="1"/>
          </p:cNvSpPr>
          <p:nvPr>
            <p:ph type="body" sz="quarter" idx="22" hasCustomPrompt="1"/>
          </p:nvPr>
        </p:nvSpPr>
        <p:spPr>
          <a:xfrm>
            <a:off x="351588" y="2276475"/>
            <a:ext cx="3714995" cy="197490"/>
          </a:xfrm>
          <a:noFill/>
          <a:ln w="9525">
            <a:noFill/>
            <a:miter lim="800000"/>
            <a:headEnd/>
            <a:tailEnd/>
          </a:ln>
          <a:effectLst/>
        </p:spPr>
        <p:txBody>
          <a:bodyPr wrap="square" lIns="0" tIns="0" rIns="0" bIns="0" anchor="t" anchorCtr="0">
            <a:spAutoFit/>
          </a:bodyPr>
          <a:lstStyle>
            <a:lvl1pPr marL="0" indent="0" algn="l" defTabSz="1263024"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90" y="2514179"/>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3" name="Text Placeholder 7"/>
          <p:cNvSpPr>
            <a:spLocks noGrp="1"/>
          </p:cNvSpPr>
          <p:nvPr>
            <p:ph type="body" sz="quarter" idx="26" hasCustomPrompt="1"/>
          </p:nvPr>
        </p:nvSpPr>
        <p:spPr>
          <a:xfrm>
            <a:off x="4285572" y="1894843"/>
            <a:ext cx="3714995" cy="353233"/>
          </a:xfrm>
          <a:noFill/>
          <a:ln w="9525">
            <a:noFill/>
            <a:miter lim="800000"/>
            <a:headEnd/>
            <a:tailEnd/>
          </a:ln>
          <a:effectLst/>
        </p:spPr>
        <p:txBody>
          <a:bodyPr wrap="square" lIns="0" tIns="0" rIns="0" bIns="0" anchor="b" anchorCtr="0">
            <a:noAutofit/>
          </a:bodyPr>
          <a:lstStyle>
            <a:lvl1pPr marL="0" indent="0" algn="l" defTabSz="1263024"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24" name="Text Placeholder 7"/>
          <p:cNvSpPr>
            <a:spLocks noGrp="1"/>
          </p:cNvSpPr>
          <p:nvPr>
            <p:ph type="body" sz="quarter" idx="27" hasCustomPrompt="1"/>
          </p:nvPr>
        </p:nvSpPr>
        <p:spPr>
          <a:xfrm>
            <a:off x="4285572" y="2276475"/>
            <a:ext cx="3714995" cy="197490"/>
          </a:xfrm>
          <a:noFill/>
          <a:ln w="9525">
            <a:noFill/>
            <a:miter lim="800000"/>
            <a:headEnd/>
            <a:tailEnd/>
          </a:ln>
          <a:effectLst/>
        </p:spPr>
        <p:txBody>
          <a:bodyPr wrap="square" lIns="0" tIns="0" rIns="0" bIns="0" anchor="t" anchorCtr="0">
            <a:spAutoFit/>
          </a:bodyPr>
          <a:lstStyle>
            <a:lvl1pPr marL="0" indent="0" algn="l" defTabSz="1263024"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21" name="Content Placeholder 2"/>
          <p:cNvSpPr>
            <a:spLocks noGrp="1"/>
          </p:cNvSpPr>
          <p:nvPr>
            <p:ph sz="half" idx="24"/>
          </p:nvPr>
        </p:nvSpPr>
        <p:spPr>
          <a:xfrm>
            <a:off x="4285574" y="2514179"/>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9" name="Text Placeholder 7"/>
          <p:cNvSpPr>
            <a:spLocks noGrp="1"/>
          </p:cNvSpPr>
          <p:nvPr>
            <p:ph type="body" sz="quarter" idx="18" hasCustomPrompt="1"/>
          </p:nvPr>
        </p:nvSpPr>
        <p:spPr>
          <a:xfrm>
            <a:off x="351588" y="5155792"/>
            <a:ext cx="3714995" cy="353233"/>
          </a:xfrm>
          <a:noFill/>
          <a:ln w="9525">
            <a:noFill/>
            <a:miter lim="800000"/>
            <a:headEnd/>
            <a:tailEnd/>
          </a:ln>
          <a:effectLst/>
        </p:spPr>
        <p:txBody>
          <a:bodyPr wrap="square" lIns="0" tIns="0" rIns="0" bIns="0" anchor="b" anchorCtr="0">
            <a:noAutofit/>
          </a:bodyPr>
          <a:lstStyle>
            <a:lvl1pPr marL="0" indent="0" algn="l" defTabSz="1263024"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20" name="Text Placeholder 7"/>
          <p:cNvSpPr>
            <a:spLocks noGrp="1"/>
          </p:cNvSpPr>
          <p:nvPr>
            <p:ph type="body" sz="quarter" idx="23" hasCustomPrompt="1"/>
          </p:nvPr>
        </p:nvSpPr>
        <p:spPr>
          <a:xfrm>
            <a:off x="351588" y="5537420"/>
            <a:ext cx="3714995" cy="197490"/>
          </a:xfrm>
          <a:noFill/>
          <a:ln w="9525">
            <a:noFill/>
            <a:miter lim="800000"/>
            <a:headEnd/>
            <a:tailEnd/>
          </a:ln>
          <a:effectLst/>
        </p:spPr>
        <p:txBody>
          <a:bodyPr wrap="square" lIns="0" tIns="0" rIns="0" bIns="0" anchor="t" anchorCtr="0">
            <a:spAutoFit/>
          </a:bodyPr>
          <a:lstStyle>
            <a:lvl1pPr marL="0" indent="0" algn="l" defTabSz="1263024"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7" name="Content Placeholder 2"/>
          <p:cNvSpPr>
            <a:spLocks noGrp="1"/>
          </p:cNvSpPr>
          <p:nvPr>
            <p:ph sz="half" idx="12"/>
          </p:nvPr>
        </p:nvSpPr>
        <p:spPr>
          <a:xfrm>
            <a:off x="351590" y="5782612"/>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5" name="Text Placeholder 7"/>
          <p:cNvSpPr>
            <a:spLocks noGrp="1"/>
          </p:cNvSpPr>
          <p:nvPr>
            <p:ph type="body" sz="quarter" idx="28" hasCustomPrompt="1"/>
          </p:nvPr>
        </p:nvSpPr>
        <p:spPr>
          <a:xfrm>
            <a:off x="4285572" y="5155792"/>
            <a:ext cx="3714995" cy="353233"/>
          </a:xfrm>
          <a:noFill/>
          <a:ln w="9525">
            <a:noFill/>
            <a:miter lim="800000"/>
            <a:headEnd/>
            <a:tailEnd/>
          </a:ln>
          <a:effectLst/>
        </p:spPr>
        <p:txBody>
          <a:bodyPr wrap="square" lIns="0" tIns="0" rIns="0" bIns="0" anchor="b" anchorCtr="0">
            <a:noAutofit/>
          </a:bodyPr>
          <a:lstStyle>
            <a:lvl1pPr marL="0" indent="0" algn="l" defTabSz="1263024"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26" name="Text Placeholder 7"/>
          <p:cNvSpPr>
            <a:spLocks noGrp="1"/>
          </p:cNvSpPr>
          <p:nvPr>
            <p:ph type="body" sz="quarter" idx="29" hasCustomPrompt="1"/>
          </p:nvPr>
        </p:nvSpPr>
        <p:spPr>
          <a:xfrm>
            <a:off x="4285572" y="5537420"/>
            <a:ext cx="3714995" cy="197490"/>
          </a:xfrm>
          <a:noFill/>
          <a:ln w="9525">
            <a:noFill/>
            <a:miter lim="800000"/>
            <a:headEnd/>
            <a:tailEnd/>
          </a:ln>
          <a:effectLst/>
        </p:spPr>
        <p:txBody>
          <a:bodyPr wrap="square" lIns="0" tIns="0" rIns="0" bIns="0" anchor="t" anchorCtr="0">
            <a:spAutoFit/>
          </a:bodyPr>
          <a:lstStyle>
            <a:lvl1pPr marL="0" indent="0" algn="l" defTabSz="1263024"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22" name="Content Placeholder 2"/>
          <p:cNvSpPr>
            <a:spLocks noGrp="1"/>
          </p:cNvSpPr>
          <p:nvPr>
            <p:ph sz="half" idx="25"/>
          </p:nvPr>
        </p:nvSpPr>
        <p:spPr>
          <a:xfrm>
            <a:off x="4285574" y="5782612"/>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8335034" y="2322189"/>
            <a:ext cx="3542605" cy="591432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5" name="Text Placeholder 7"/>
          <p:cNvSpPr>
            <a:spLocks noGrp="1"/>
          </p:cNvSpPr>
          <p:nvPr>
            <p:ph type="body" sz="quarter" idx="19" hasCustomPrompt="1"/>
          </p:nvPr>
        </p:nvSpPr>
        <p:spPr>
          <a:xfrm>
            <a:off x="351588" y="8516019"/>
            <a:ext cx="11127746" cy="342968"/>
          </a:xfrm>
          <a:noFill/>
          <a:ln w="9525">
            <a:noFill/>
            <a:miter lim="800000"/>
            <a:headEnd/>
            <a:tailEnd/>
          </a:ln>
          <a:effectLst/>
        </p:spPr>
        <p:txBody>
          <a:bodyPr wrap="square" lIns="0" tIns="63146" rIns="0" bIns="63146" anchor="ctr" anchorCtr="0">
            <a:spAutoFit/>
          </a:bodyPr>
          <a:lstStyle>
            <a:lvl1pPr marL="0" marR="0" indent="0" algn="l" defTabSz="1263024"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63024"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smtClean="0">
                <a:latin typeface="Corpid C1 Regular" pitchFamily="34" charset="0"/>
              </a:rPr>
              <a:t>Source: Data Sources Corpid Regular 9pt</a:t>
            </a:r>
          </a:p>
        </p:txBody>
      </p:sp>
      <p:sp>
        <p:nvSpPr>
          <p:cNvPr id="16" name="Slide Number Placeholder 15"/>
          <p:cNvSpPr>
            <a:spLocks noGrp="1"/>
          </p:cNvSpPr>
          <p:nvPr>
            <p:ph type="sldNum" sz="quarter" idx="2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2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2739034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359192" y="1937459"/>
            <a:ext cx="5669117" cy="6299338"/>
          </a:xfrm>
          <a:noFill/>
          <a:ln w="9525">
            <a:noFill/>
            <a:miter lim="800000"/>
            <a:headEnd/>
            <a:tailEnd/>
          </a:ln>
          <a:effectLst/>
        </p:spPr>
        <p:txBody>
          <a:bodyPr vert="horz" wrap="square" lIns="123477" tIns="61778" rIns="123477" bIns="61778" numCol="1" anchor="t" anchorCtr="0" compatLnSpc="1">
            <a:prstTxWarp prst="textNoShape">
              <a:avLst/>
            </a:prstTxWarp>
          </a:bodyPr>
          <a:lstStyle>
            <a:lvl1pPr algn="l" defTabSz="1234888" rtl="0" fontAlgn="base">
              <a:spcBef>
                <a:spcPct val="50000"/>
              </a:spcBef>
              <a:spcAft>
                <a:spcPct val="0"/>
              </a:spcAft>
              <a:defRPr lang="en-US" sz="1700" smtClean="0">
                <a:solidFill>
                  <a:schemeClr val="tx1"/>
                </a:solidFill>
                <a:latin typeface="+mn-lt"/>
                <a:ea typeface="+mn-ea"/>
                <a:cs typeface="+mn-cs"/>
              </a:defRPr>
            </a:lvl1pPr>
            <a:lvl2pPr algn="l" defTabSz="1234888" rtl="0" fontAlgn="base">
              <a:spcBef>
                <a:spcPct val="50000"/>
              </a:spcBef>
              <a:spcAft>
                <a:spcPct val="0"/>
              </a:spcAft>
              <a:defRPr lang="en-US" sz="1700" smtClean="0">
                <a:solidFill>
                  <a:schemeClr val="tx1"/>
                </a:solidFill>
                <a:latin typeface="+mn-lt"/>
                <a:ea typeface="+mn-ea"/>
                <a:cs typeface="+mn-cs"/>
              </a:defRPr>
            </a:lvl2pPr>
            <a:lvl3pPr algn="l" defTabSz="1234888" rtl="0" fontAlgn="base">
              <a:spcBef>
                <a:spcPct val="50000"/>
              </a:spcBef>
              <a:spcAft>
                <a:spcPct val="0"/>
              </a:spcAft>
              <a:defRPr lang="en-US" sz="1700" smtClean="0">
                <a:solidFill>
                  <a:schemeClr val="tx1"/>
                </a:solidFill>
                <a:latin typeface="+mn-lt"/>
                <a:ea typeface="+mn-ea"/>
                <a:cs typeface="+mn-cs"/>
              </a:defRPr>
            </a:lvl3pPr>
            <a:lvl4pPr algn="l" defTabSz="1234888" rtl="0" fontAlgn="base">
              <a:spcBef>
                <a:spcPct val="50000"/>
              </a:spcBef>
              <a:spcAft>
                <a:spcPct val="0"/>
              </a:spcAft>
              <a:defRPr lang="en-US" sz="1700" smtClean="0">
                <a:solidFill>
                  <a:schemeClr val="tx1"/>
                </a:solidFill>
                <a:latin typeface="+mn-lt"/>
                <a:ea typeface="+mn-ea"/>
                <a:cs typeface="+mn-cs"/>
              </a:defRPr>
            </a:lvl4pPr>
            <a:lvl5pPr algn="l" defTabSz="1234888" rtl="0" fontAlgn="base">
              <a:spcBef>
                <a:spcPct val="50000"/>
              </a:spcBef>
              <a:spcAft>
                <a:spcPct val="0"/>
              </a:spcAft>
              <a:defRPr lang="en-AU" sz="1700">
                <a:solidFill>
                  <a:schemeClr val="tx1"/>
                </a:solidFill>
                <a:latin typeface="+mn-lt"/>
                <a:ea typeface="+mn-ea"/>
                <a:cs typeface="+mn-cs"/>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210758" y="1937459"/>
            <a:ext cx="5669118" cy="6299338"/>
          </a:xfrm>
          <a:noFill/>
          <a:ln w="9525">
            <a:noFill/>
            <a:miter lim="800000"/>
            <a:headEnd/>
            <a:tailEnd/>
          </a:ln>
          <a:effectLst/>
        </p:spPr>
        <p:txBody>
          <a:bodyPr vert="horz" wrap="square" lIns="123477" tIns="61778" rIns="123477" bIns="61778" numCol="1" anchor="t" anchorCtr="0" compatLnSpc="1">
            <a:prstTxWarp prst="textNoShape">
              <a:avLst/>
            </a:prstTxWarp>
          </a:bodyPr>
          <a:lstStyle>
            <a:lvl1pPr algn="l" defTabSz="1234888" rtl="0" fontAlgn="base">
              <a:spcBef>
                <a:spcPct val="50000"/>
              </a:spcBef>
              <a:spcAft>
                <a:spcPct val="0"/>
              </a:spcAft>
              <a:defRPr lang="en-US" sz="1700" smtClean="0">
                <a:solidFill>
                  <a:schemeClr val="tx1"/>
                </a:solidFill>
                <a:latin typeface="+mn-lt"/>
                <a:ea typeface="+mn-ea"/>
                <a:cs typeface="+mn-cs"/>
              </a:defRPr>
            </a:lvl1pPr>
            <a:lvl2pPr algn="l" defTabSz="1234888" rtl="0" fontAlgn="base">
              <a:spcBef>
                <a:spcPct val="50000"/>
              </a:spcBef>
              <a:spcAft>
                <a:spcPct val="0"/>
              </a:spcAft>
              <a:defRPr lang="en-US" sz="1700" smtClean="0">
                <a:solidFill>
                  <a:schemeClr val="tx1"/>
                </a:solidFill>
                <a:latin typeface="+mn-lt"/>
                <a:ea typeface="+mn-ea"/>
                <a:cs typeface="+mn-cs"/>
              </a:defRPr>
            </a:lvl2pPr>
            <a:lvl3pPr algn="l" defTabSz="1234888" rtl="0" fontAlgn="base">
              <a:spcBef>
                <a:spcPct val="50000"/>
              </a:spcBef>
              <a:spcAft>
                <a:spcPct val="0"/>
              </a:spcAft>
              <a:defRPr lang="en-US" sz="1700" smtClean="0">
                <a:solidFill>
                  <a:schemeClr val="tx1"/>
                </a:solidFill>
                <a:latin typeface="+mn-lt"/>
                <a:ea typeface="+mn-ea"/>
                <a:cs typeface="+mn-cs"/>
              </a:defRPr>
            </a:lvl3pPr>
            <a:lvl4pPr algn="l" defTabSz="1234888" rtl="0" fontAlgn="base">
              <a:spcBef>
                <a:spcPct val="50000"/>
              </a:spcBef>
              <a:spcAft>
                <a:spcPct val="0"/>
              </a:spcAft>
              <a:defRPr lang="en-US" sz="1700" smtClean="0">
                <a:solidFill>
                  <a:schemeClr val="tx1"/>
                </a:solidFill>
                <a:latin typeface="+mn-lt"/>
                <a:ea typeface="+mn-ea"/>
                <a:cs typeface="+mn-cs"/>
              </a:defRPr>
            </a:lvl4pPr>
            <a:lvl5pPr algn="l" defTabSz="1234888" rtl="0" fontAlgn="base">
              <a:spcBef>
                <a:spcPct val="50000"/>
              </a:spcBef>
              <a:spcAft>
                <a:spcPct val="0"/>
              </a:spcAft>
              <a:defRPr lang="en-AU" sz="1700">
                <a:solidFill>
                  <a:schemeClr val="tx1"/>
                </a:solidFill>
                <a:latin typeface="+mn-lt"/>
                <a:ea typeface="+mn-ea"/>
                <a:cs typeface="+mn-cs"/>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Slide Number Placeholder 4"/>
          <p:cNvSpPr>
            <a:spLocks noGrp="1"/>
          </p:cNvSpPr>
          <p:nvPr>
            <p:ph type="sldNum" sz="quarter" idx="10"/>
          </p:nvPr>
        </p:nvSpPr>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788974969"/>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showMasterSp="0" preserve="1" userDrawn="1">
  <p:cSld name="Dashboard">
    <p:spTree>
      <p:nvGrpSpPr>
        <p:cNvPr id="1" name=""/>
        <p:cNvGrpSpPr/>
        <p:nvPr/>
      </p:nvGrpSpPr>
      <p:grpSpPr>
        <a:xfrm>
          <a:off x="0" y="0"/>
          <a:ext cx="0" cy="0"/>
          <a:chOff x="0" y="0"/>
          <a:chExt cx="0" cy="0"/>
        </a:xfrm>
      </p:grpSpPr>
      <p:sp>
        <p:nvSpPr>
          <p:cNvPr id="20" name="Text Placeholder 7"/>
          <p:cNvSpPr>
            <a:spLocks noGrp="1"/>
          </p:cNvSpPr>
          <p:nvPr>
            <p:ph type="body" sz="quarter" idx="31" hasCustomPrompt="1"/>
          </p:nvPr>
        </p:nvSpPr>
        <p:spPr>
          <a:xfrm>
            <a:off x="351589" y="975996"/>
            <a:ext cx="12097436" cy="218008"/>
          </a:xfrm>
          <a:noFill/>
          <a:ln w="9525">
            <a:noFill/>
            <a:miter lim="800000"/>
            <a:headEnd/>
            <a:tailEnd/>
          </a:ln>
          <a:effectLst/>
        </p:spPr>
        <p:txBody>
          <a:bodyPr wrap="square" lIns="0" tIns="0" rIns="0" bIns="0" anchor="b" anchorCtr="0">
            <a:spAutoFit/>
          </a:bodyPr>
          <a:lstStyle>
            <a:lvl1pPr marL="0" indent="0" algn="l" defTabSz="126302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Subtitle</a:t>
            </a:r>
          </a:p>
        </p:txBody>
      </p:sp>
      <p:sp>
        <p:nvSpPr>
          <p:cNvPr id="28" name="Rectangle 27"/>
          <p:cNvSpPr/>
          <p:nvPr userDrawn="1"/>
        </p:nvSpPr>
        <p:spPr bwMode="auto">
          <a:xfrm>
            <a:off x="351589" y="1864405"/>
            <a:ext cx="7337022" cy="1188522"/>
          </a:xfrm>
          <a:prstGeom prst="rect">
            <a:avLst/>
          </a:prstGeom>
          <a:solidFill>
            <a:schemeClr val="tx1"/>
          </a:solidFill>
          <a:ln w="6350" cap="flat" cmpd="sng" algn="ctr">
            <a:noFill/>
            <a:prstDash val="solid"/>
            <a:round/>
            <a:headEnd type="none" w="med" len="med"/>
            <a:tailEnd type="none" w="med" len="med"/>
          </a:ln>
          <a:effectLst/>
        </p:spPr>
        <p:txBody>
          <a:bodyPr vert="horz" wrap="none" lIns="110734" tIns="55369" rIns="110734" bIns="55369" numCol="1" rtlCol="0" anchor="ctr" anchorCtr="0" compatLnSpc="1">
            <a:prstTxWarp prst="textNoShape">
              <a:avLst/>
            </a:prstTxWarp>
          </a:bodyPr>
          <a:lstStyle/>
          <a:p>
            <a:pPr algn="ctr" defTabSz="1263024" fontAlgn="base">
              <a:spcBef>
                <a:spcPct val="0"/>
              </a:spcBef>
              <a:spcAft>
                <a:spcPct val="0"/>
              </a:spcAft>
            </a:pPr>
            <a:endParaRPr lang="en-AU" sz="2000" dirty="0" smtClean="0">
              <a:solidFill>
                <a:srgbClr val="000000"/>
              </a:solidFill>
            </a:endParaRPr>
          </a:p>
        </p:txBody>
      </p:sp>
      <p:sp>
        <p:nvSpPr>
          <p:cNvPr id="17" name="Text Placeholder 7"/>
          <p:cNvSpPr>
            <a:spLocks noGrp="1"/>
          </p:cNvSpPr>
          <p:nvPr>
            <p:ph type="body" sz="quarter" idx="11" hasCustomPrompt="1"/>
          </p:nvPr>
        </p:nvSpPr>
        <p:spPr>
          <a:xfrm>
            <a:off x="496891" y="1968388"/>
            <a:ext cx="7046423" cy="353233"/>
          </a:xfrm>
          <a:noFill/>
          <a:ln w="9525">
            <a:noFill/>
            <a:miter lim="800000"/>
            <a:headEnd/>
            <a:tailEnd/>
          </a:ln>
          <a:effectLst/>
        </p:spPr>
        <p:txBody>
          <a:bodyPr wrap="square" lIns="0" tIns="0" rIns="0" bIns="0" anchor="b" anchorCtr="0">
            <a:noAutofit/>
          </a:bodyPr>
          <a:lstStyle>
            <a:lvl1pPr marL="0" indent="0" algn="l" defTabSz="1263024" rtl="0" fontAlgn="base">
              <a:lnSpc>
                <a:spcPct val="75000"/>
              </a:lnSpc>
              <a:spcBef>
                <a:spcPct val="0"/>
              </a:spcBef>
              <a:spcAft>
                <a:spcPct val="0"/>
              </a:spcAft>
              <a:buNone/>
              <a:defRPr lang="en-US" sz="2500" kern="1200" cap="all" baseline="0" smtClean="0">
                <a:solidFill>
                  <a:schemeClr val="bg1"/>
                </a:solidFill>
                <a:latin typeface="NAB Impact" pitchFamily="50" charset="0"/>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Campaign summary</a:t>
            </a:r>
          </a:p>
        </p:txBody>
      </p:sp>
      <p:sp>
        <p:nvSpPr>
          <p:cNvPr id="4" name="Text Placeholder 3"/>
          <p:cNvSpPr>
            <a:spLocks noGrp="1"/>
          </p:cNvSpPr>
          <p:nvPr>
            <p:ph type="body" sz="half" idx="2"/>
          </p:nvPr>
        </p:nvSpPr>
        <p:spPr>
          <a:xfrm>
            <a:off x="496891" y="2320013"/>
            <a:ext cx="7046423" cy="741149"/>
          </a:xfrm>
        </p:spPr>
        <p:txBody>
          <a:bodyPr lIns="0" rIns="0"/>
          <a:lstStyle>
            <a:lvl1pPr marL="0" indent="0">
              <a:spcBef>
                <a:spcPts val="0"/>
              </a:spcBef>
              <a:buNone/>
              <a:defRPr sz="1500">
                <a:solidFill>
                  <a:schemeClr val="bg1"/>
                </a:solidFill>
              </a:defRPr>
            </a:lvl1pPr>
            <a:lvl2pPr>
              <a:spcBef>
                <a:spcPts val="0"/>
              </a:spcBef>
              <a:defRPr sz="1500">
                <a:solidFill>
                  <a:schemeClr val="bg1"/>
                </a:solidFill>
              </a:defRPr>
            </a:lvl2pPr>
            <a:lvl3pPr>
              <a:spcBef>
                <a:spcPts val="0"/>
              </a:spcBef>
              <a:defRPr sz="1500">
                <a:solidFill>
                  <a:schemeClr val="bg1"/>
                </a:solidFill>
              </a:defRPr>
            </a:lvl3pPr>
            <a:lvl4pPr>
              <a:spcBef>
                <a:spcPts val="0"/>
              </a:spcBef>
              <a:defRPr sz="1500">
                <a:solidFill>
                  <a:schemeClr val="bg1"/>
                </a:solidFill>
              </a:defRPr>
            </a:lvl4pPr>
            <a:lvl5pPr>
              <a:spcBef>
                <a:spcPts val="0"/>
              </a:spcBef>
              <a:defRPr sz="15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6" name="Rectangle 5"/>
          <p:cNvSpPr/>
          <p:nvPr userDrawn="1"/>
        </p:nvSpPr>
        <p:spPr bwMode="auto">
          <a:xfrm>
            <a:off x="351589" y="3174482"/>
            <a:ext cx="7337022" cy="5100644"/>
          </a:xfrm>
          <a:prstGeom prst="rect">
            <a:avLst/>
          </a:prstGeom>
          <a:solidFill>
            <a:schemeClr val="bg1">
              <a:lumMod val="95000"/>
            </a:schemeClr>
          </a:solidFill>
          <a:ln w="6350" cap="flat" cmpd="sng" algn="ctr">
            <a:noFill/>
            <a:prstDash val="solid"/>
            <a:round/>
            <a:headEnd type="none" w="med" len="med"/>
            <a:tailEnd type="none" w="med" len="med"/>
          </a:ln>
          <a:effectLst/>
        </p:spPr>
        <p:txBody>
          <a:bodyPr vert="horz" wrap="none" lIns="110734" tIns="55369" rIns="110734" bIns="55369" numCol="1" rtlCol="0" anchor="ctr" anchorCtr="0" compatLnSpc="1">
            <a:prstTxWarp prst="textNoShape">
              <a:avLst/>
            </a:prstTxWarp>
          </a:bodyPr>
          <a:lstStyle/>
          <a:p>
            <a:pPr algn="ctr" defTabSz="1263024" fontAlgn="base">
              <a:spcBef>
                <a:spcPct val="0"/>
              </a:spcBef>
              <a:spcAft>
                <a:spcPct val="0"/>
              </a:spcAft>
            </a:pPr>
            <a:endParaRPr lang="en-AU" sz="2000" dirty="0" smtClean="0">
              <a:solidFill>
                <a:srgbClr val="000000"/>
              </a:solidFill>
            </a:endParaRPr>
          </a:p>
        </p:txBody>
      </p:sp>
      <p:sp>
        <p:nvSpPr>
          <p:cNvPr id="19" name="Text Placeholder 7"/>
          <p:cNvSpPr>
            <a:spLocks noGrp="1"/>
          </p:cNvSpPr>
          <p:nvPr>
            <p:ph type="body" sz="quarter" idx="18" hasCustomPrompt="1"/>
          </p:nvPr>
        </p:nvSpPr>
        <p:spPr>
          <a:xfrm>
            <a:off x="496891" y="3347606"/>
            <a:ext cx="7046423" cy="218008"/>
          </a:xfrm>
          <a:noFill/>
          <a:ln w="9525">
            <a:noFill/>
            <a:miter lim="800000"/>
            <a:headEnd/>
            <a:tailEnd/>
          </a:ln>
          <a:effectLst/>
        </p:spPr>
        <p:txBody>
          <a:bodyPr wrap="square" lIns="0" tIns="0" rIns="0" bIns="0" anchor="b" anchorCtr="0">
            <a:spAutoFit/>
          </a:bodyPr>
          <a:lstStyle>
            <a:lvl1pPr marL="0" indent="0" algn="l" defTabSz="126302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Highlights</a:t>
            </a:r>
          </a:p>
        </p:txBody>
      </p:sp>
      <p:sp>
        <p:nvSpPr>
          <p:cNvPr id="27" name="Content Placeholder 2"/>
          <p:cNvSpPr>
            <a:spLocks noGrp="1"/>
          </p:cNvSpPr>
          <p:nvPr>
            <p:ph sz="half" idx="29"/>
          </p:nvPr>
        </p:nvSpPr>
        <p:spPr>
          <a:xfrm>
            <a:off x="496888" y="3643866"/>
            <a:ext cx="3447791" cy="4593508"/>
          </a:xfrm>
        </p:spPr>
        <p:txBody>
          <a:bodyPr/>
          <a:lstStyle>
            <a:lvl1pPr>
              <a:spcBef>
                <a:spcPts val="736"/>
              </a:spcBef>
              <a:defRPr sz="1500"/>
            </a:lvl1pPr>
            <a:lvl2pPr>
              <a:spcBef>
                <a:spcPts val="736"/>
              </a:spcBef>
              <a:defRPr sz="1500"/>
            </a:lvl2pPr>
            <a:lvl3pPr>
              <a:spcBef>
                <a:spcPts val="736"/>
              </a:spcBef>
              <a:defRPr sz="1500"/>
            </a:lvl3pPr>
            <a:lvl4pPr>
              <a:spcBef>
                <a:spcPts val="736"/>
              </a:spcBef>
              <a:defRPr sz="1500"/>
            </a:lvl4pPr>
            <a:lvl5pPr>
              <a:spcBef>
                <a:spcPts val="736"/>
              </a:spcBef>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8" name="Content Placeholder 2"/>
          <p:cNvSpPr>
            <a:spLocks noGrp="1"/>
          </p:cNvSpPr>
          <p:nvPr>
            <p:ph sz="half" idx="30"/>
          </p:nvPr>
        </p:nvSpPr>
        <p:spPr>
          <a:xfrm>
            <a:off x="4095520" y="3643866"/>
            <a:ext cx="3447791" cy="4593508"/>
          </a:xfrm>
        </p:spPr>
        <p:txBody>
          <a:bodyPr/>
          <a:lstStyle>
            <a:lvl1pPr>
              <a:spcBef>
                <a:spcPts val="736"/>
              </a:spcBef>
              <a:defRPr sz="1500"/>
            </a:lvl1pPr>
            <a:lvl2pPr>
              <a:spcBef>
                <a:spcPts val="736"/>
              </a:spcBef>
              <a:defRPr sz="1500"/>
            </a:lvl2pPr>
            <a:lvl3pPr>
              <a:spcBef>
                <a:spcPts val="736"/>
              </a:spcBef>
              <a:defRPr sz="1500"/>
            </a:lvl3pPr>
            <a:lvl4pPr>
              <a:spcBef>
                <a:spcPts val="736"/>
              </a:spcBef>
              <a:defRPr sz="1500"/>
            </a:lvl4pPr>
            <a:lvl5pPr>
              <a:spcBef>
                <a:spcPts val="736"/>
              </a:spcBef>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3" name="Text Placeholder 7"/>
          <p:cNvSpPr>
            <a:spLocks noGrp="1"/>
          </p:cNvSpPr>
          <p:nvPr>
            <p:ph type="body" sz="quarter" idx="26" hasCustomPrompt="1"/>
          </p:nvPr>
        </p:nvSpPr>
        <p:spPr>
          <a:xfrm>
            <a:off x="8141099" y="1968388"/>
            <a:ext cx="3749473" cy="353233"/>
          </a:xfrm>
          <a:noFill/>
          <a:ln w="9525">
            <a:noFill/>
            <a:miter lim="800000"/>
            <a:headEnd/>
            <a:tailEnd/>
          </a:ln>
          <a:effectLst/>
        </p:spPr>
        <p:txBody>
          <a:bodyPr wrap="square" lIns="0" tIns="0" rIns="0" bIns="0" anchor="b" anchorCtr="0">
            <a:noAutofit/>
          </a:bodyPr>
          <a:lstStyle>
            <a:lvl1pPr marL="0" indent="0" algn="l" defTabSz="1263024"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Campaign performance</a:t>
            </a:r>
          </a:p>
        </p:txBody>
      </p:sp>
      <p:sp>
        <p:nvSpPr>
          <p:cNvPr id="21" name="Content Placeholder 2"/>
          <p:cNvSpPr>
            <a:spLocks noGrp="1"/>
          </p:cNvSpPr>
          <p:nvPr>
            <p:ph sz="half" idx="24"/>
          </p:nvPr>
        </p:nvSpPr>
        <p:spPr>
          <a:xfrm>
            <a:off x="8141099" y="2395836"/>
            <a:ext cx="3749473" cy="2559893"/>
          </a:xfrm>
        </p:spPr>
        <p:txBody>
          <a:bodyPr/>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5" name="Text Placeholder 7"/>
          <p:cNvSpPr>
            <a:spLocks noGrp="1"/>
          </p:cNvSpPr>
          <p:nvPr>
            <p:ph type="body" sz="quarter" idx="28" hasCustomPrompt="1"/>
          </p:nvPr>
        </p:nvSpPr>
        <p:spPr>
          <a:xfrm>
            <a:off x="8141099" y="5254569"/>
            <a:ext cx="3749473" cy="353233"/>
          </a:xfrm>
          <a:noFill/>
          <a:ln w="9525">
            <a:noFill/>
            <a:miter lim="800000"/>
            <a:headEnd/>
            <a:tailEnd/>
          </a:ln>
          <a:effectLst/>
        </p:spPr>
        <p:txBody>
          <a:bodyPr wrap="square" lIns="0" tIns="0" rIns="0" bIns="0" anchor="b" anchorCtr="0">
            <a:noAutofit/>
          </a:bodyPr>
          <a:lstStyle>
            <a:lvl1pPr marL="0" indent="0" algn="l" defTabSz="1263024"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Performance summary</a:t>
            </a:r>
          </a:p>
        </p:txBody>
      </p:sp>
      <p:sp>
        <p:nvSpPr>
          <p:cNvPr id="22" name="Content Placeholder 2"/>
          <p:cNvSpPr>
            <a:spLocks noGrp="1"/>
          </p:cNvSpPr>
          <p:nvPr>
            <p:ph sz="half" idx="25"/>
          </p:nvPr>
        </p:nvSpPr>
        <p:spPr>
          <a:xfrm>
            <a:off x="8141099" y="5677579"/>
            <a:ext cx="3749473" cy="2559893"/>
          </a:xfrm>
        </p:spPr>
        <p:txBody>
          <a:bodyPr/>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5" name="Text Placeholder 7"/>
          <p:cNvSpPr>
            <a:spLocks noGrp="1"/>
          </p:cNvSpPr>
          <p:nvPr>
            <p:ph type="body" sz="quarter" idx="19" hasCustomPrompt="1"/>
          </p:nvPr>
        </p:nvSpPr>
        <p:spPr>
          <a:xfrm>
            <a:off x="351588" y="8516019"/>
            <a:ext cx="11127746" cy="342968"/>
          </a:xfrm>
          <a:noFill/>
          <a:ln w="9525">
            <a:noFill/>
            <a:miter lim="800000"/>
            <a:headEnd/>
            <a:tailEnd/>
          </a:ln>
          <a:effectLst/>
        </p:spPr>
        <p:txBody>
          <a:bodyPr wrap="square" lIns="0" tIns="63146" rIns="0" bIns="63146" anchor="ctr" anchorCtr="0">
            <a:spAutoFit/>
          </a:bodyPr>
          <a:lstStyle>
            <a:lvl1pPr marL="0" marR="0" indent="0" algn="l" defTabSz="1263024"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30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30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63024"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smtClean="0">
                <a:latin typeface="Corpid C1 Regular" pitchFamily="34" charset="0"/>
              </a:rPr>
              <a:t>Source: Data Sources Corpid Regular 9pt</a:t>
            </a:r>
          </a:p>
        </p:txBody>
      </p:sp>
      <p:sp>
        <p:nvSpPr>
          <p:cNvPr id="16" name="Slide Number Placeholder 15"/>
          <p:cNvSpPr>
            <a:spLocks noGrp="1"/>
          </p:cNvSpPr>
          <p:nvPr>
            <p:ph type="sldNum" sz="quarter" idx="2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2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7" name="Title 6"/>
          <p:cNvSpPr>
            <a:spLocks noGrp="1"/>
          </p:cNvSpPr>
          <p:nvPr>
            <p:ph type="title" hasCustomPrompt="1"/>
          </p:nvPr>
        </p:nvSpPr>
        <p:spPr>
          <a:xfrm>
            <a:off x="351589" y="291416"/>
            <a:ext cx="12097436" cy="667751"/>
          </a:xfrm>
        </p:spPr>
        <p:txBody>
          <a:bodyPr/>
          <a:lstStyle>
            <a:lvl1pPr>
              <a:defRPr/>
            </a:lvl1pPr>
          </a:lstStyle>
          <a:p>
            <a:r>
              <a:rPr lang="en-US" dirty="0" smtClean="0"/>
              <a:t>Campaign name</a:t>
            </a:r>
            <a:endParaRPr lang="en-AU" dirty="0"/>
          </a:p>
        </p:txBody>
      </p:sp>
    </p:spTree>
    <p:extLst>
      <p:ext uri="{BB962C8B-B14F-4D97-AF65-F5344CB8AC3E}">
        <p14:creationId xmlns:p14="http://schemas.microsoft.com/office/powerpoint/2010/main" val="176727589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17660" y="1792036"/>
            <a:ext cx="10796600" cy="1808162"/>
          </a:xfrm>
        </p:spPr>
        <p:txBody>
          <a:bodyPr anchor="t"/>
          <a:lstStyle>
            <a:lvl1pPr>
              <a:defRPr sz="3200">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4305" tIns="62154" rIns="124305" bIns="62154">
            <a:noAutofit/>
          </a:bodyPr>
          <a:lstStyle>
            <a:lvl1pPr marL="0" indent="0" algn="l" defTabSz="851501" rtl="0" fontAlgn="base">
              <a:spcBef>
                <a:spcPct val="50000"/>
              </a:spcBef>
              <a:spcAft>
                <a:spcPct val="0"/>
              </a:spcAft>
              <a:buNone/>
              <a:defRPr lang="en-US" sz="1400" kern="1200" smtClean="0">
                <a:solidFill>
                  <a:schemeClr val="tx1"/>
                </a:solidFill>
                <a:latin typeface="Corpid C1 Regular" pitchFamily="34" charset="0"/>
                <a:ea typeface="+mn-ea"/>
                <a:cs typeface="Arial" charset="0"/>
              </a:defRPr>
            </a:lvl1pPr>
            <a:lvl2pPr marL="857170" indent="-857170" algn="l" defTabSz="1243192"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170" indent="-857170" algn="l" defTabSz="1243192"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170" indent="-857170" algn="l" defTabSz="1243192"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170" indent="-857170" algn="l" defTabSz="1243192"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9"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39" y="7867628"/>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9316266"/>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showMasterSp="0" preserve="1" userDrawn="1">
  <p:cSld name="Title Slide Red">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91" y="435644"/>
            <a:ext cx="12123129" cy="8730379"/>
          </a:xfrm>
          <a:prstGeom prst="rect">
            <a:avLst/>
          </a:prstGeom>
          <a:solidFill>
            <a:schemeClr val="accent1"/>
          </a:solidFill>
          <a:ln w="9525">
            <a:noFill/>
            <a:miter lim="800000"/>
            <a:headEnd/>
            <a:tailEnd/>
          </a:ln>
          <a:effectLst/>
        </p:spPr>
        <p:txBody>
          <a:bodyPr wrap="none" lIns="108980" tIns="54491" rIns="108980" bIns="54491" anchor="ctr"/>
          <a:lstStyle/>
          <a:p>
            <a:pPr algn="ctr" defTabSz="1267568"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60" y="1792036"/>
            <a:ext cx="10796600"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4305" tIns="62154" rIns="124305" bIns="62154">
            <a:noAutofit/>
          </a:bodyPr>
          <a:lstStyle>
            <a:lvl1pPr marL="0" indent="0" algn="l" defTabSz="851501"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57170" indent="-857170" algn="l" defTabSz="1243192"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170" indent="-857170" algn="l" defTabSz="1243192"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170" indent="-857170" algn="l" defTabSz="1243192"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170" indent="-857170" algn="l" defTabSz="1243192"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39"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20864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91" y="435644"/>
            <a:ext cx="12123129" cy="8730379"/>
          </a:xfrm>
          <a:prstGeom prst="rect">
            <a:avLst/>
          </a:prstGeom>
          <a:solidFill>
            <a:schemeClr val="accent2"/>
          </a:solidFill>
          <a:ln w="9525">
            <a:noFill/>
            <a:miter lim="800000"/>
            <a:headEnd/>
            <a:tailEnd/>
          </a:ln>
          <a:effectLst/>
        </p:spPr>
        <p:txBody>
          <a:bodyPr wrap="none" lIns="108980" tIns="54491" rIns="108980" bIns="54491" anchor="ctr"/>
          <a:lstStyle/>
          <a:p>
            <a:pPr algn="ctr" defTabSz="1267568"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60" y="1792036"/>
            <a:ext cx="10796600"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4305" tIns="62154" rIns="124305" bIns="62154">
            <a:noAutofit/>
          </a:bodyPr>
          <a:lstStyle>
            <a:lvl1pPr marL="0" indent="0" algn="l" defTabSz="851501"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57170" indent="-857170" algn="l" defTabSz="1243192"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170" indent="-857170" algn="l" defTabSz="1243192"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170" indent="-857170" algn="l" defTabSz="1243192"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170" indent="-857170" algn="l" defTabSz="1243192"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39"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4236824"/>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a:xfrm>
            <a:off x="330916" y="459832"/>
            <a:ext cx="12123131" cy="8730379"/>
          </a:xfrm>
        </p:spPr>
        <p:txBody>
          <a:bodyPr/>
          <a:lstStyle>
            <a:lvl1pPr>
              <a:defRPr baseline="0"/>
            </a:lvl1pPr>
          </a:lstStyle>
          <a:p>
            <a:r>
              <a:rPr lang="en-AU" dirty="0" smtClean="0"/>
              <a:t>Click icon to add picture and then right click on the picture &gt; Send to back</a:t>
            </a:r>
            <a:endParaRPr lang="en-AU" dirty="0"/>
          </a:p>
        </p:txBody>
      </p:sp>
      <p:sp>
        <p:nvSpPr>
          <p:cNvPr id="20482" name="Rectangle 2"/>
          <p:cNvSpPr>
            <a:spLocks noGrp="1" noChangeArrowheads="1"/>
          </p:cNvSpPr>
          <p:nvPr>
            <p:ph type="ctrTitle"/>
          </p:nvPr>
        </p:nvSpPr>
        <p:spPr>
          <a:xfrm>
            <a:off x="617660" y="5806584"/>
            <a:ext cx="6906326" cy="1230951"/>
          </a:xfrm>
          <a:solidFill>
            <a:schemeClr val="accent1"/>
          </a:solidFill>
          <a:ln w="9525">
            <a:noFill/>
            <a:miter lim="800000"/>
            <a:headEnd/>
            <a:tailEnd/>
          </a:ln>
          <a:effectLst/>
        </p:spPr>
        <p:txBody>
          <a:bodyPr wrap="square" lIns="342594" tIns="342594" rIns="342594" bIns="342594" anchor="t" anchorCtr="0">
            <a:spAutoFit/>
          </a:bodyPr>
          <a:lstStyle>
            <a:lvl1pPr algn="l" defTabSz="1243192" rtl="0" fontAlgn="base">
              <a:spcBef>
                <a:spcPct val="0"/>
              </a:spcBef>
              <a:spcAft>
                <a:spcPct val="0"/>
              </a:spcAft>
              <a:defRPr lang="en-AU" sz="3200" kern="1200" dirty="0">
                <a:solidFill>
                  <a:schemeClr val="bg1"/>
                </a:solidFill>
                <a:latin typeface="Corpid C1 Heavy" pitchFamily="34" charset="0"/>
                <a:ea typeface="+mn-ea"/>
                <a:cs typeface="Arial" charset="0"/>
              </a:defRPr>
            </a:lvl1pPr>
          </a:lstStyle>
          <a:p>
            <a:r>
              <a:rPr lang="en-US" smtClean="0"/>
              <a:t>Click to edit Master title style</a:t>
            </a:r>
            <a:endParaRPr lang="en-AU" dirty="0"/>
          </a:p>
        </p:txBody>
      </p:sp>
    </p:spTree>
    <p:extLst>
      <p:ext uri="{BB962C8B-B14F-4D97-AF65-F5344CB8AC3E}">
        <p14:creationId xmlns:p14="http://schemas.microsoft.com/office/powerpoint/2010/main" val="398574469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showMasterSp="0" type="obj" preserve="1">
  <p:cSld name="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a:xfrm>
            <a:off x="598650" y="1937406"/>
            <a:ext cx="11281220" cy="6299338"/>
          </a:xfrm>
        </p:spPr>
        <p:txBody>
          <a:bodyPr/>
          <a:lstStyle>
            <a:lvl1pPr>
              <a:defRPr>
                <a:solidFill>
                  <a:schemeClr val="accent1"/>
                </a:solidFill>
              </a:defRPr>
            </a:lvl1pPr>
            <a:lvl2pPr marL="215677" indent="0">
              <a:spcBef>
                <a:spcPts val="0"/>
              </a:spcBef>
              <a:buNone/>
              <a:defRPr/>
            </a:lvl2pPr>
            <a:lvl3pPr marL="647139" indent="-215677">
              <a:spcBef>
                <a:spcPts val="413"/>
              </a:spcBef>
              <a:defRPr/>
            </a:lvl3pPr>
            <a:lvl4pPr marL="1067214" indent="-215677">
              <a:spcBef>
                <a:spcPts val="413"/>
              </a:spcBef>
              <a:defRPr/>
            </a:lvl4pPr>
            <a:lvl5pPr marL="1498629" indent="-215677">
              <a:spcBef>
                <a:spcPts val="413"/>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6780402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a:xfrm>
            <a:off x="990149" y="9136938"/>
            <a:ext cx="10709177" cy="418275"/>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26415536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359192" y="1937406"/>
            <a:ext cx="5669117" cy="6299338"/>
          </a:xfrm>
          <a:noFill/>
          <a:ln w="9525">
            <a:noFill/>
            <a:miter lim="800000"/>
            <a:headEnd/>
            <a:tailEnd/>
          </a:ln>
          <a:effectLst/>
        </p:spPr>
        <p:txBody>
          <a:bodyPr vert="horz" wrap="square" lIns="124305" tIns="62154" rIns="124305" bIns="62154" numCol="1" anchor="t" anchorCtr="0" compatLnSpc="1">
            <a:prstTxWarp prst="textNoShape">
              <a:avLst/>
            </a:prstTxWarp>
          </a:bodyPr>
          <a:lstStyle>
            <a:lvl1pPr algn="l" defTabSz="1243192" rtl="0" fontAlgn="base">
              <a:spcBef>
                <a:spcPct val="50000"/>
              </a:spcBef>
              <a:spcAft>
                <a:spcPct val="0"/>
              </a:spcAft>
              <a:defRPr lang="en-US" sz="1700" smtClean="0">
                <a:solidFill>
                  <a:schemeClr val="tx1"/>
                </a:solidFill>
                <a:latin typeface="+mn-lt"/>
                <a:ea typeface="+mn-ea"/>
                <a:cs typeface="+mn-cs"/>
              </a:defRPr>
            </a:lvl1pPr>
            <a:lvl2pPr algn="l" defTabSz="1243192" rtl="0" fontAlgn="base">
              <a:spcBef>
                <a:spcPct val="50000"/>
              </a:spcBef>
              <a:spcAft>
                <a:spcPct val="0"/>
              </a:spcAft>
              <a:defRPr lang="en-US" sz="1700" smtClean="0">
                <a:solidFill>
                  <a:schemeClr val="tx1"/>
                </a:solidFill>
                <a:latin typeface="+mn-lt"/>
                <a:ea typeface="+mn-ea"/>
                <a:cs typeface="+mn-cs"/>
              </a:defRPr>
            </a:lvl2pPr>
            <a:lvl3pPr algn="l" defTabSz="1243192" rtl="0" fontAlgn="base">
              <a:spcBef>
                <a:spcPct val="50000"/>
              </a:spcBef>
              <a:spcAft>
                <a:spcPct val="0"/>
              </a:spcAft>
              <a:defRPr lang="en-US" sz="1700" smtClean="0">
                <a:solidFill>
                  <a:schemeClr val="tx1"/>
                </a:solidFill>
                <a:latin typeface="+mn-lt"/>
                <a:ea typeface="+mn-ea"/>
                <a:cs typeface="+mn-cs"/>
              </a:defRPr>
            </a:lvl3pPr>
            <a:lvl4pPr algn="l" defTabSz="1243192" rtl="0" fontAlgn="base">
              <a:spcBef>
                <a:spcPct val="50000"/>
              </a:spcBef>
              <a:spcAft>
                <a:spcPct val="0"/>
              </a:spcAft>
              <a:defRPr lang="en-US" sz="1700" smtClean="0">
                <a:solidFill>
                  <a:schemeClr val="tx1"/>
                </a:solidFill>
                <a:latin typeface="+mn-lt"/>
                <a:ea typeface="+mn-ea"/>
                <a:cs typeface="+mn-cs"/>
              </a:defRPr>
            </a:lvl4pPr>
            <a:lvl5pPr algn="l" defTabSz="1243192" rtl="0" fontAlgn="base">
              <a:spcBef>
                <a:spcPct val="50000"/>
              </a:spcBef>
              <a:spcAft>
                <a:spcPct val="0"/>
              </a:spcAft>
              <a:defRPr lang="en-AU" sz="1700">
                <a:solidFill>
                  <a:schemeClr val="tx1"/>
                </a:solidFill>
                <a:latin typeface="+mn-lt"/>
                <a:ea typeface="+mn-ea"/>
                <a:cs typeface="+mn-cs"/>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210758" y="1937406"/>
            <a:ext cx="5669118" cy="6299338"/>
          </a:xfrm>
          <a:noFill/>
          <a:ln w="9525">
            <a:noFill/>
            <a:miter lim="800000"/>
            <a:headEnd/>
            <a:tailEnd/>
          </a:ln>
          <a:effectLst/>
        </p:spPr>
        <p:txBody>
          <a:bodyPr vert="horz" wrap="square" lIns="124305" tIns="62154" rIns="124305" bIns="62154" numCol="1" anchor="t" anchorCtr="0" compatLnSpc="1">
            <a:prstTxWarp prst="textNoShape">
              <a:avLst/>
            </a:prstTxWarp>
          </a:bodyPr>
          <a:lstStyle>
            <a:lvl1pPr algn="l" defTabSz="1243192" rtl="0" fontAlgn="base">
              <a:spcBef>
                <a:spcPct val="50000"/>
              </a:spcBef>
              <a:spcAft>
                <a:spcPct val="0"/>
              </a:spcAft>
              <a:defRPr lang="en-US" sz="1700" smtClean="0">
                <a:solidFill>
                  <a:schemeClr val="tx1"/>
                </a:solidFill>
                <a:latin typeface="+mn-lt"/>
                <a:ea typeface="+mn-ea"/>
                <a:cs typeface="+mn-cs"/>
              </a:defRPr>
            </a:lvl1pPr>
            <a:lvl2pPr algn="l" defTabSz="1243192" rtl="0" fontAlgn="base">
              <a:spcBef>
                <a:spcPct val="50000"/>
              </a:spcBef>
              <a:spcAft>
                <a:spcPct val="0"/>
              </a:spcAft>
              <a:defRPr lang="en-US" sz="1700" smtClean="0">
                <a:solidFill>
                  <a:schemeClr val="tx1"/>
                </a:solidFill>
                <a:latin typeface="+mn-lt"/>
                <a:ea typeface="+mn-ea"/>
                <a:cs typeface="+mn-cs"/>
              </a:defRPr>
            </a:lvl2pPr>
            <a:lvl3pPr algn="l" defTabSz="1243192" rtl="0" fontAlgn="base">
              <a:spcBef>
                <a:spcPct val="50000"/>
              </a:spcBef>
              <a:spcAft>
                <a:spcPct val="0"/>
              </a:spcAft>
              <a:defRPr lang="en-US" sz="1700" smtClean="0">
                <a:solidFill>
                  <a:schemeClr val="tx1"/>
                </a:solidFill>
                <a:latin typeface="+mn-lt"/>
                <a:ea typeface="+mn-ea"/>
                <a:cs typeface="+mn-cs"/>
              </a:defRPr>
            </a:lvl3pPr>
            <a:lvl4pPr algn="l" defTabSz="1243192" rtl="0" fontAlgn="base">
              <a:spcBef>
                <a:spcPct val="50000"/>
              </a:spcBef>
              <a:spcAft>
                <a:spcPct val="0"/>
              </a:spcAft>
              <a:defRPr lang="en-US" sz="1700" smtClean="0">
                <a:solidFill>
                  <a:schemeClr val="tx1"/>
                </a:solidFill>
                <a:latin typeface="+mn-lt"/>
                <a:ea typeface="+mn-ea"/>
                <a:cs typeface="+mn-cs"/>
              </a:defRPr>
            </a:lvl4pPr>
            <a:lvl5pPr algn="l" defTabSz="1243192" rtl="0" fontAlgn="base">
              <a:spcBef>
                <a:spcPct val="50000"/>
              </a:spcBef>
              <a:spcAft>
                <a:spcPct val="0"/>
              </a:spcAft>
              <a:defRPr lang="en-AU" sz="1700">
                <a:solidFill>
                  <a:schemeClr val="tx1"/>
                </a:solidFill>
                <a:latin typeface="+mn-lt"/>
                <a:ea typeface="+mn-ea"/>
                <a:cs typeface="+mn-cs"/>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Slide Number Placeholder 4"/>
          <p:cNvSpPr>
            <a:spLocks noGrp="1"/>
          </p:cNvSpPr>
          <p:nvPr>
            <p:ph type="sldNum" sz="quarter" idx="10"/>
          </p:nvPr>
        </p:nvSpPr>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474925360"/>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784287000"/>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37511832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425337330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89"/>
            <a:ext cx="5669117" cy="5914322"/>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8" y="2322189"/>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615"/>
            <a:ext cx="5667306" cy="340966"/>
          </a:xfrm>
          <a:noFill/>
          <a:ln w="9525">
            <a:noFill/>
            <a:miter lim="800000"/>
            <a:headEnd/>
            <a:tailEnd/>
          </a:ln>
          <a:effectLst/>
        </p:spPr>
        <p:txBody>
          <a:bodyPr wrap="square" lIns="124305" tIns="62154" rIns="124305" bIns="62154" anchor="t" anchorCtr="0">
            <a:spAutoFit/>
          </a:bodyPr>
          <a:lstStyle>
            <a:lvl1pPr marL="0" indent="0" algn="l" defTabSz="1243192"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3192"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3192"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3192"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3192"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6" name="Footer Placeholder 5"/>
          <p:cNvSpPr>
            <a:spLocks noGrp="1"/>
          </p:cNvSpPr>
          <p:nvPr>
            <p:ph type="ftr" sz="quarter" idx="12"/>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Tree>
    <p:extLst>
      <p:ext uri="{BB962C8B-B14F-4D97-AF65-F5344CB8AC3E}">
        <p14:creationId xmlns:p14="http://schemas.microsoft.com/office/powerpoint/2010/main" val="1942734194"/>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92"/>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8" y="2322189"/>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615"/>
            <a:ext cx="5667306" cy="340966"/>
          </a:xfrm>
          <a:noFill/>
          <a:ln w="9525">
            <a:noFill/>
            <a:miter lim="800000"/>
            <a:headEnd/>
            <a:tailEnd/>
          </a:ln>
          <a:effectLst/>
        </p:spPr>
        <p:txBody>
          <a:bodyPr wrap="square" lIns="124305" tIns="62154" rIns="124305" bIns="62154" anchor="t" anchorCtr="0">
            <a:spAutoFit/>
          </a:bodyPr>
          <a:lstStyle>
            <a:lvl1pPr marL="0" indent="0" algn="l" defTabSz="1243192"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3192"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3192"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3192"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3192"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2" y="5589884"/>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1" y="5228305"/>
            <a:ext cx="5667306" cy="340966"/>
          </a:xfrm>
          <a:noFill/>
          <a:ln w="9525">
            <a:noFill/>
            <a:miter lim="800000"/>
            <a:headEnd/>
            <a:tailEnd/>
          </a:ln>
          <a:effectLst/>
        </p:spPr>
        <p:txBody>
          <a:bodyPr wrap="square" lIns="124305" tIns="62154" rIns="124305" bIns="62154" anchor="t" anchorCtr="0">
            <a:spAutoFit/>
          </a:bodyPr>
          <a:lstStyle>
            <a:lvl1pPr marL="0" indent="0" algn="l" defTabSz="1243192"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3192"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3192"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3192"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3192"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4"/>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361679577"/>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92"/>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8206484" y="2322189"/>
            <a:ext cx="36736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3" y="1960615"/>
            <a:ext cx="3712906" cy="340966"/>
          </a:xfrm>
          <a:noFill/>
          <a:ln w="9525">
            <a:noFill/>
            <a:miter lim="800000"/>
            <a:headEnd/>
            <a:tailEnd/>
          </a:ln>
          <a:effectLst/>
        </p:spPr>
        <p:txBody>
          <a:bodyPr wrap="square" lIns="124305" tIns="62154" rIns="124305" bIns="62154" anchor="t" anchorCtr="0">
            <a:spAutoFit/>
          </a:bodyPr>
          <a:lstStyle>
            <a:lvl1pPr marL="0" indent="0" algn="l" defTabSz="1243192"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3192"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3192"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3192"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3192"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2"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3" y="5228305"/>
            <a:ext cx="3712906" cy="340966"/>
          </a:xfrm>
          <a:noFill/>
          <a:ln w="9525">
            <a:noFill/>
            <a:miter lim="800000"/>
            <a:headEnd/>
            <a:tailEnd/>
          </a:ln>
          <a:effectLst/>
        </p:spPr>
        <p:txBody>
          <a:bodyPr wrap="square" lIns="124305" tIns="62154" rIns="124305" bIns="62154" anchor="t" anchorCtr="0">
            <a:spAutoFit/>
          </a:bodyPr>
          <a:lstStyle>
            <a:lvl1pPr marL="0" indent="0" algn="l" defTabSz="1243192"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3192"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3192"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3192"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3192"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Content Placeholder 2"/>
          <p:cNvSpPr>
            <a:spLocks noGrp="1"/>
          </p:cNvSpPr>
          <p:nvPr>
            <p:ph sz="half" idx="14"/>
          </p:nvPr>
        </p:nvSpPr>
        <p:spPr>
          <a:xfrm>
            <a:off x="4285574" y="2322192"/>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1" name="Text Placeholder 7"/>
          <p:cNvSpPr>
            <a:spLocks noGrp="1"/>
          </p:cNvSpPr>
          <p:nvPr>
            <p:ph type="body" sz="quarter" idx="15" hasCustomPrompt="1"/>
          </p:nvPr>
        </p:nvSpPr>
        <p:spPr>
          <a:xfrm>
            <a:off x="4285572" y="1960615"/>
            <a:ext cx="3712906" cy="340966"/>
          </a:xfrm>
          <a:noFill/>
          <a:ln w="9525">
            <a:noFill/>
            <a:miter lim="800000"/>
            <a:headEnd/>
            <a:tailEnd/>
          </a:ln>
          <a:effectLst/>
        </p:spPr>
        <p:txBody>
          <a:bodyPr wrap="square" lIns="124305" tIns="62154" rIns="124305" bIns="62154" anchor="t" anchorCtr="0">
            <a:spAutoFit/>
          </a:bodyPr>
          <a:lstStyle>
            <a:lvl1pPr marL="0" indent="0" algn="l" defTabSz="1243192"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3192"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3192"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3192"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3192"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2" name="Content Placeholder 2"/>
          <p:cNvSpPr>
            <a:spLocks noGrp="1"/>
          </p:cNvSpPr>
          <p:nvPr>
            <p:ph sz="half" idx="16"/>
          </p:nvPr>
        </p:nvSpPr>
        <p:spPr>
          <a:xfrm>
            <a:off x="4285574"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3" name="Text Placeholder 7"/>
          <p:cNvSpPr>
            <a:spLocks noGrp="1"/>
          </p:cNvSpPr>
          <p:nvPr>
            <p:ph type="body" sz="quarter" idx="17" hasCustomPrompt="1"/>
          </p:nvPr>
        </p:nvSpPr>
        <p:spPr>
          <a:xfrm>
            <a:off x="4285572" y="5228305"/>
            <a:ext cx="3712906" cy="340966"/>
          </a:xfrm>
          <a:noFill/>
          <a:ln w="9525">
            <a:noFill/>
            <a:miter lim="800000"/>
            <a:headEnd/>
            <a:tailEnd/>
          </a:ln>
          <a:effectLst/>
        </p:spPr>
        <p:txBody>
          <a:bodyPr wrap="square" lIns="124305" tIns="62154" rIns="124305" bIns="62154" anchor="t" anchorCtr="0">
            <a:spAutoFit/>
          </a:bodyPr>
          <a:lstStyle>
            <a:lvl1pPr marL="0" indent="0" algn="l" defTabSz="1243192"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3192"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3192"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3192"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3192"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4"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8"/>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4172965822"/>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showMasterSp="0"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a:p>
        </p:txBody>
      </p:sp>
      <p:sp>
        <p:nvSpPr>
          <p:cNvPr id="3" name="Content Placeholder 2"/>
          <p:cNvSpPr>
            <a:spLocks noGrp="1"/>
          </p:cNvSpPr>
          <p:nvPr>
            <p:ph sz="quarter" idx="1"/>
          </p:nvPr>
        </p:nvSpPr>
        <p:spPr>
          <a:xfrm>
            <a:off x="359192" y="1937408"/>
            <a:ext cx="5669117" cy="30519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359192" y="5182593"/>
            <a:ext cx="5669117" cy="30539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half" idx="3"/>
          </p:nvPr>
        </p:nvSpPr>
        <p:spPr>
          <a:xfrm>
            <a:off x="6210758" y="1937406"/>
            <a:ext cx="5669118" cy="6299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Slide Number Placeholder 5"/>
          <p:cNvSpPr>
            <a:spLocks noGrp="1"/>
          </p:cNvSpPr>
          <p:nvPr>
            <p:ph type="sldNum" sz="quarter" idx="10"/>
          </p:nvPr>
        </p:nvSpPr>
        <p:spPr>
          <a:xfrm>
            <a:off x="332662" y="9135559"/>
            <a:ext cx="638561" cy="374937"/>
          </a:xfrm>
        </p:spPr>
        <p:txBody>
          <a:bodyPr/>
          <a:lstStyle>
            <a:lvl1pPr>
              <a:defRPr/>
            </a:lvl1pPr>
          </a:lstStyle>
          <a:p>
            <a:fld id="{7EC24045-86AC-417E-B655-323B8415F406}" type="slidenum">
              <a:rPr lang="en-AU">
                <a:solidFill>
                  <a:srgbClr val="000000"/>
                </a:solidFill>
              </a:rPr>
              <a:pPr/>
              <a:t>‹#›</a:t>
            </a:fld>
            <a:endParaRPr lang="en-AU" dirty="0">
              <a:solidFill>
                <a:srgbClr val="000000"/>
              </a:solidFill>
            </a:endParaRPr>
          </a:p>
        </p:txBody>
      </p:sp>
      <p:sp>
        <p:nvSpPr>
          <p:cNvPr id="7" name="Footer Placeholder 6"/>
          <p:cNvSpPr>
            <a:spLocks noGrp="1"/>
          </p:cNvSpPr>
          <p:nvPr>
            <p:ph type="ftr" sz="quarter" idx="11"/>
          </p:nvPr>
        </p:nvSpPr>
        <p:spPr>
          <a:xfrm>
            <a:off x="988247" y="9135554"/>
            <a:ext cx="10711078" cy="364858"/>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43096863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13" name="Text Placeholder 7"/>
          <p:cNvSpPr>
            <a:spLocks noGrp="1"/>
          </p:cNvSpPr>
          <p:nvPr>
            <p:ph type="body" sz="quarter" idx="11" hasCustomPrompt="1"/>
          </p:nvPr>
        </p:nvSpPr>
        <p:spPr>
          <a:xfrm>
            <a:off x="351589" y="1894843"/>
            <a:ext cx="5667306" cy="353233"/>
          </a:xfrm>
          <a:noFill/>
          <a:ln w="9525">
            <a:noFill/>
            <a:miter lim="800000"/>
            <a:headEnd/>
            <a:tailEnd/>
          </a:ln>
          <a:effectLst/>
        </p:spPr>
        <p:txBody>
          <a:bodyPr wrap="square" lIns="0" tIns="0" rIns="0" bIns="0" anchor="b" anchorCtr="0">
            <a:noAutofit/>
          </a:bodyPr>
          <a:lstStyle>
            <a:lvl1pPr marL="0" indent="0" algn="l" defTabSz="1268383"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838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38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38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38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4" name="Text Placeholder 7"/>
          <p:cNvSpPr>
            <a:spLocks noGrp="1"/>
          </p:cNvSpPr>
          <p:nvPr>
            <p:ph type="body" sz="quarter" idx="14" hasCustomPrompt="1"/>
          </p:nvPr>
        </p:nvSpPr>
        <p:spPr>
          <a:xfrm>
            <a:off x="351589" y="2276475"/>
            <a:ext cx="5667306" cy="197490"/>
          </a:xfrm>
          <a:noFill/>
          <a:ln w="9525">
            <a:noFill/>
            <a:miter lim="800000"/>
            <a:headEnd/>
            <a:tailEnd/>
          </a:ln>
          <a:effectLst/>
        </p:spPr>
        <p:txBody>
          <a:bodyPr wrap="square" lIns="0" tIns="0" rIns="0" bIns="0" anchor="t" anchorCtr="0">
            <a:spAutoFit/>
          </a:bodyPr>
          <a:lstStyle>
            <a:lvl1pPr marL="0" indent="0" algn="l" defTabSz="1268383"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6838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38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38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38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89" y="2514728"/>
            <a:ext cx="5667306" cy="2454096"/>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5" name="Text Placeholder 7"/>
          <p:cNvSpPr>
            <a:spLocks noGrp="1"/>
          </p:cNvSpPr>
          <p:nvPr>
            <p:ph type="body" sz="quarter" idx="18" hasCustomPrompt="1"/>
          </p:nvPr>
        </p:nvSpPr>
        <p:spPr>
          <a:xfrm>
            <a:off x="351589" y="5155792"/>
            <a:ext cx="5667306" cy="353233"/>
          </a:xfrm>
          <a:noFill/>
          <a:ln w="9525">
            <a:noFill/>
            <a:miter lim="800000"/>
            <a:headEnd/>
            <a:tailEnd/>
          </a:ln>
          <a:effectLst/>
        </p:spPr>
        <p:txBody>
          <a:bodyPr wrap="square" lIns="0" tIns="0" rIns="0" bIns="0" anchor="b" anchorCtr="0">
            <a:noAutofit/>
          </a:bodyPr>
          <a:lstStyle>
            <a:lvl1pPr marL="0" indent="0" algn="l" defTabSz="1268383"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838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38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38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38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6" name="Text Placeholder 7"/>
          <p:cNvSpPr>
            <a:spLocks noGrp="1"/>
          </p:cNvSpPr>
          <p:nvPr>
            <p:ph type="body" sz="quarter" idx="19" hasCustomPrompt="1"/>
          </p:nvPr>
        </p:nvSpPr>
        <p:spPr>
          <a:xfrm>
            <a:off x="351589" y="5537420"/>
            <a:ext cx="5667306" cy="197490"/>
          </a:xfrm>
          <a:noFill/>
          <a:ln w="9525">
            <a:noFill/>
            <a:miter lim="800000"/>
            <a:headEnd/>
            <a:tailEnd/>
          </a:ln>
          <a:effectLst/>
        </p:spPr>
        <p:txBody>
          <a:bodyPr wrap="square" lIns="0" tIns="0" rIns="0" bIns="0" anchor="t" anchorCtr="0">
            <a:spAutoFit/>
          </a:bodyPr>
          <a:lstStyle>
            <a:lvl1pPr marL="0" indent="0" algn="l" defTabSz="1268383"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6838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38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38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38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7" name="Content Placeholder 2"/>
          <p:cNvSpPr>
            <a:spLocks noGrp="1"/>
          </p:cNvSpPr>
          <p:nvPr>
            <p:ph sz="half" idx="12"/>
          </p:nvPr>
        </p:nvSpPr>
        <p:spPr>
          <a:xfrm>
            <a:off x="351589" y="5782416"/>
            <a:ext cx="5667306" cy="2454096"/>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6347556" y="2322189"/>
            <a:ext cx="5538014" cy="5914322"/>
          </a:xfrm>
        </p:spPr>
        <p:txBody>
          <a:bodyPr lIns="0" rIns="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5" hasCustomPrompt="1"/>
          </p:nvPr>
        </p:nvSpPr>
        <p:spPr>
          <a:xfrm>
            <a:off x="351588" y="8515733"/>
            <a:ext cx="11127746" cy="343511"/>
          </a:xfrm>
          <a:noFill/>
          <a:ln w="9525">
            <a:noFill/>
            <a:miter lim="800000"/>
            <a:headEnd/>
            <a:tailEnd/>
          </a:ln>
          <a:effectLst/>
        </p:spPr>
        <p:txBody>
          <a:bodyPr wrap="square" lIns="0" tIns="63414" rIns="0" bIns="63414" anchor="ctr" anchorCtr="0">
            <a:spAutoFit/>
          </a:bodyPr>
          <a:lstStyle>
            <a:lvl1pPr marL="0" marR="0" indent="0" algn="l" defTabSz="1268383"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6838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38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38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38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68383"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smtClean="0">
                <a:latin typeface="Corpid C1 Regular" pitchFamily="34" charset="0"/>
              </a:rPr>
              <a:t>Source: Data Sources Corpid Regular 9pt</a:t>
            </a:r>
          </a:p>
        </p:txBody>
      </p:sp>
      <p:sp>
        <p:nvSpPr>
          <p:cNvPr id="12" name="Slide Number Placeholder 11"/>
          <p:cNvSpPr>
            <a:spLocks noGrp="1"/>
          </p:cNvSpPr>
          <p:nvPr>
            <p:ph type="sldNum" sz="quarter" idx="17"/>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6"/>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309470378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showMasterSp="0" preserve="1" userDrawn="1">
  <p:cSld name="Contents">
    <p:spTree>
      <p:nvGrpSpPr>
        <p:cNvPr id="1" name=""/>
        <p:cNvGrpSpPr/>
        <p:nvPr/>
      </p:nvGrpSpPr>
      <p:grpSpPr>
        <a:xfrm>
          <a:off x="0" y="0"/>
          <a:ext cx="0" cy="0"/>
          <a:chOff x="0" y="0"/>
          <a:chExt cx="0" cy="0"/>
        </a:xfrm>
      </p:grpSpPr>
      <p:sp>
        <p:nvSpPr>
          <p:cNvPr id="6" name="Title 5"/>
          <p:cNvSpPr>
            <a:spLocks noGrp="1"/>
          </p:cNvSpPr>
          <p:nvPr>
            <p:ph type="title"/>
          </p:nvPr>
        </p:nvSpPr>
        <p:spPr>
          <a:xfrm>
            <a:off x="351589" y="215691"/>
            <a:ext cx="12097436" cy="1056273"/>
          </a:xfrm>
        </p:spPr>
        <p:txBody>
          <a:bodyPr/>
          <a:lstStyle/>
          <a:p>
            <a:r>
              <a:rPr lang="en-US" noProof="0"/>
              <a:t>Click to edit Master title style</a:t>
            </a:r>
            <a:endParaRPr lang="en-AU" noProof="0" dirty="0"/>
          </a:p>
        </p:txBody>
      </p:sp>
      <p:sp>
        <p:nvSpPr>
          <p:cNvPr id="3" name="Content Placeholder 2"/>
          <p:cNvSpPr>
            <a:spLocks noGrp="1"/>
          </p:cNvSpPr>
          <p:nvPr>
            <p:ph idx="1"/>
          </p:nvPr>
        </p:nvSpPr>
        <p:spPr>
          <a:xfrm>
            <a:off x="351661" y="1937246"/>
            <a:ext cx="11519932" cy="6299338"/>
          </a:xfrm>
        </p:spPr>
        <p:txBody>
          <a:bodyPr lIns="0" rIns="0"/>
          <a:lstStyle>
            <a:lvl1pPr>
              <a:defRPr>
                <a:solidFill>
                  <a:schemeClr val="accent1"/>
                </a:solidFill>
              </a:defRPr>
            </a:lvl1pPr>
            <a:lvl2pPr marL="220041" indent="0">
              <a:spcBef>
                <a:spcPts val="0"/>
              </a:spcBef>
              <a:buNone/>
              <a:defRPr/>
            </a:lvl2pPr>
            <a:lvl3pPr marL="660138" indent="-220041">
              <a:spcBef>
                <a:spcPts val="413"/>
              </a:spcBef>
              <a:defRPr/>
            </a:lvl3pPr>
            <a:lvl4pPr marL="1088644" indent="-220041">
              <a:spcBef>
                <a:spcPts val="413"/>
              </a:spcBef>
              <a:defRPr/>
            </a:lvl4pPr>
            <a:lvl5pPr marL="1528743" indent="-220041">
              <a:spcBef>
                <a:spcPts val="413"/>
              </a:spcBef>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7628055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069691800"/>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51589" y="215691"/>
            <a:ext cx="12097436" cy="1056273"/>
          </a:xfrm>
        </p:spPr>
        <p:txBody>
          <a:bodyPr/>
          <a:lstStyle/>
          <a:p>
            <a:r>
              <a:rPr lang="en-US" noProof="0"/>
              <a:t>Click to edit Master title style</a:t>
            </a:r>
            <a:endParaRPr lang="en-AU" noProof="0" dirty="0"/>
          </a:p>
        </p:txBody>
      </p:sp>
      <p:sp>
        <p:nvSpPr>
          <p:cNvPr id="3" name="Content Placeholder 2"/>
          <p:cNvSpPr>
            <a:spLocks noGrp="1"/>
          </p:cNvSpPr>
          <p:nvPr>
            <p:ph sz="half" idx="1"/>
          </p:nvPr>
        </p:nvSpPr>
        <p:spPr>
          <a:xfrm>
            <a:off x="351589" y="1937246"/>
            <a:ext cx="5667306" cy="6299338"/>
          </a:xfrm>
          <a:noFill/>
          <a:ln w="9525">
            <a:noFill/>
            <a:miter lim="800000"/>
            <a:headEnd/>
            <a:tailEnd/>
          </a:ln>
          <a:effectLst/>
        </p:spPr>
        <p:txBody>
          <a:bodyPr vert="horz" wrap="square" lIns="0" tIns="63403" rIns="0" bIns="63403" numCol="1" anchor="t" anchorCtr="0" compatLnSpc="1">
            <a:prstTxWarp prst="textNoShape">
              <a:avLst/>
            </a:prstTxWarp>
          </a:bodyPr>
          <a:lstStyle>
            <a:lvl1pPr algn="l" defTabSz="1268161" rtl="0" fontAlgn="base">
              <a:spcBef>
                <a:spcPct val="50000"/>
              </a:spcBef>
              <a:spcAft>
                <a:spcPct val="0"/>
              </a:spcAft>
              <a:defRPr lang="en-US" sz="1700" smtClean="0">
                <a:solidFill>
                  <a:schemeClr val="tx1"/>
                </a:solidFill>
                <a:latin typeface="+mn-lt"/>
                <a:ea typeface="+mn-ea"/>
                <a:cs typeface="+mn-cs"/>
              </a:defRPr>
            </a:lvl1pPr>
            <a:lvl2pPr algn="l" defTabSz="1268161" rtl="0" fontAlgn="base">
              <a:spcBef>
                <a:spcPct val="50000"/>
              </a:spcBef>
              <a:spcAft>
                <a:spcPct val="0"/>
              </a:spcAft>
              <a:defRPr lang="en-US" sz="1700" smtClean="0">
                <a:solidFill>
                  <a:schemeClr val="tx1"/>
                </a:solidFill>
                <a:latin typeface="+mn-lt"/>
                <a:ea typeface="+mn-ea"/>
                <a:cs typeface="+mn-cs"/>
              </a:defRPr>
            </a:lvl2pPr>
            <a:lvl3pPr algn="l" defTabSz="1268161" rtl="0" fontAlgn="base">
              <a:spcBef>
                <a:spcPct val="50000"/>
              </a:spcBef>
              <a:spcAft>
                <a:spcPct val="0"/>
              </a:spcAft>
              <a:defRPr lang="en-US" sz="1700" smtClean="0">
                <a:solidFill>
                  <a:schemeClr val="tx1"/>
                </a:solidFill>
                <a:latin typeface="+mn-lt"/>
                <a:ea typeface="+mn-ea"/>
                <a:cs typeface="+mn-cs"/>
              </a:defRPr>
            </a:lvl3pPr>
            <a:lvl4pPr algn="l" defTabSz="1268161" rtl="0" fontAlgn="base">
              <a:spcBef>
                <a:spcPct val="50000"/>
              </a:spcBef>
              <a:spcAft>
                <a:spcPct val="0"/>
              </a:spcAft>
              <a:defRPr lang="en-US" sz="1700" smtClean="0">
                <a:solidFill>
                  <a:schemeClr val="tx1"/>
                </a:solidFill>
                <a:latin typeface="+mn-lt"/>
                <a:ea typeface="+mn-ea"/>
                <a:cs typeface="+mn-cs"/>
              </a:defRPr>
            </a:lvl4pPr>
            <a:lvl5pPr algn="l" defTabSz="1268161"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Content Placeholder 3"/>
          <p:cNvSpPr>
            <a:spLocks noGrp="1"/>
          </p:cNvSpPr>
          <p:nvPr>
            <p:ph sz="half" idx="2"/>
          </p:nvPr>
        </p:nvSpPr>
        <p:spPr>
          <a:xfrm>
            <a:off x="6347556" y="1937246"/>
            <a:ext cx="5538014" cy="6299338"/>
          </a:xfrm>
          <a:noFill/>
          <a:ln w="9525">
            <a:noFill/>
            <a:miter lim="800000"/>
            <a:headEnd/>
            <a:tailEnd/>
          </a:ln>
          <a:effectLst/>
        </p:spPr>
        <p:txBody>
          <a:bodyPr vert="horz" wrap="square" lIns="0" tIns="63403" rIns="0" bIns="63403" numCol="1" anchor="t" anchorCtr="0" compatLnSpc="1">
            <a:prstTxWarp prst="textNoShape">
              <a:avLst/>
            </a:prstTxWarp>
          </a:bodyPr>
          <a:lstStyle>
            <a:lvl1pPr algn="l" defTabSz="1268161" rtl="0" fontAlgn="base">
              <a:spcBef>
                <a:spcPct val="50000"/>
              </a:spcBef>
              <a:spcAft>
                <a:spcPct val="0"/>
              </a:spcAft>
              <a:defRPr lang="en-US" sz="1700" smtClean="0">
                <a:solidFill>
                  <a:schemeClr val="tx1"/>
                </a:solidFill>
                <a:latin typeface="+mn-lt"/>
                <a:ea typeface="+mn-ea"/>
                <a:cs typeface="+mn-cs"/>
              </a:defRPr>
            </a:lvl1pPr>
            <a:lvl2pPr algn="l" defTabSz="1268161" rtl="0" fontAlgn="base">
              <a:spcBef>
                <a:spcPct val="50000"/>
              </a:spcBef>
              <a:spcAft>
                <a:spcPct val="0"/>
              </a:spcAft>
              <a:defRPr lang="en-US" sz="1700" smtClean="0">
                <a:solidFill>
                  <a:schemeClr val="tx1"/>
                </a:solidFill>
                <a:latin typeface="+mn-lt"/>
                <a:ea typeface="+mn-ea"/>
                <a:cs typeface="+mn-cs"/>
              </a:defRPr>
            </a:lvl2pPr>
            <a:lvl3pPr algn="l" defTabSz="1268161" rtl="0" fontAlgn="base">
              <a:spcBef>
                <a:spcPct val="50000"/>
              </a:spcBef>
              <a:spcAft>
                <a:spcPct val="0"/>
              </a:spcAft>
              <a:defRPr lang="en-US" sz="1700" smtClean="0">
                <a:solidFill>
                  <a:schemeClr val="tx1"/>
                </a:solidFill>
                <a:latin typeface="+mn-lt"/>
                <a:ea typeface="+mn-ea"/>
                <a:cs typeface="+mn-cs"/>
              </a:defRPr>
            </a:lvl3pPr>
            <a:lvl4pPr algn="l" defTabSz="1268161" rtl="0" fontAlgn="base">
              <a:spcBef>
                <a:spcPct val="50000"/>
              </a:spcBef>
              <a:spcAft>
                <a:spcPct val="0"/>
              </a:spcAft>
              <a:defRPr lang="en-US" sz="1700" smtClean="0">
                <a:solidFill>
                  <a:schemeClr val="tx1"/>
                </a:solidFill>
                <a:latin typeface="+mn-lt"/>
                <a:ea typeface="+mn-ea"/>
                <a:cs typeface="+mn-cs"/>
              </a:defRPr>
            </a:lvl4pPr>
            <a:lvl5pPr algn="l" defTabSz="1268161"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5" name="Slide Number Placeholder 4"/>
          <p:cNvSpPr>
            <a:spLocks noGrp="1"/>
          </p:cNvSpPr>
          <p:nvPr>
            <p:ph type="sldNum" sz="quarter" idx="10"/>
          </p:nvPr>
        </p:nvSpPr>
        <p:spPr>
          <a:xfrm>
            <a:off x="351593" y="9149663"/>
            <a:ext cx="551138" cy="411221"/>
          </a:xfrm>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183055718"/>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showMasterSp="0" userDrawn="1">
  <p:cSld name="Title, 2 Content and Text">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51589" y="1937248"/>
            <a:ext cx="5667306" cy="305190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Content Placeholder 3"/>
          <p:cNvSpPr>
            <a:spLocks noGrp="1"/>
          </p:cNvSpPr>
          <p:nvPr>
            <p:ph sz="quarter" idx="2"/>
          </p:nvPr>
        </p:nvSpPr>
        <p:spPr>
          <a:xfrm>
            <a:off x="351589" y="5182593"/>
            <a:ext cx="5667306" cy="305391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5" name="Text Placeholder 4"/>
          <p:cNvSpPr>
            <a:spLocks noGrp="1"/>
          </p:cNvSpPr>
          <p:nvPr>
            <p:ph type="body" sz="half" idx="3"/>
          </p:nvPr>
        </p:nvSpPr>
        <p:spPr>
          <a:xfrm>
            <a:off x="6347556" y="1937246"/>
            <a:ext cx="5538014" cy="6299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8" name="Footer Placeholder 7"/>
          <p:cNvSpPr>
            <a:spLocks noGrp="1"/>
          </p:cNvSpPr>
          <p:nvPr>
            <p:ph type="ftr" sz="quarter" idx="1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8"/>
          <p:cNvSpPr>
            <a:spLocks noGrp="1"/>
          </p:cNvSpPr>
          <p:nvPr>
            <p:ph type="sldNum" sz="quarter" idx="1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a:t>Click to edit Master title style</a:t>
            </a:r>
            <a:endParaRPr lang="en-AU" dirty="0"/>
          </a:p>
        </p:txBody>
      </p:sp>
    </p:spTree>
    <p:extLst>
      <p:ext uri="{BB962C8B-B14F-4D97-AF65-F5344CB8AC3E}">
        <p14:creationId xmlns:p14="http://schemas.microsoft.com/office/powerpoint/2010/main" val="1381695359"/>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a:t>Click to edit Master title style</a:t>
            </a:r>
            <a:endParaRPr lang="en-AU" noProof="0" dirty="0"/>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1029644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0897641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pic>
        <p:nvPicPr>
          <p:cNvPr id="5" name="Picture 4" descr="NAB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35628" y="8599564"/>
            <a:ext cx="525788" cy="818205"/>
          </a:xfrm>
          <a:prstGeom prst="rect">
            <a:avLst/>
          </a:prstGeom>
        </p:spPr>
      </p:pic>
    </p:spTree>
    <p:extLst>
      <p:ext uri="{BB962C8B-B14F-4D97-AF65-F5344CB8AC3E}">
        <p14:creationId xmlns:p14="http://schemas.microsoft.com/office/powerpoint/2010/main" val="1510035098"/>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showMasterSp="0" preserve="1" userDrawn="1">
  <p:cSld name="Title and 1 Chart">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351661" y="1894843"/>
            <a:ext cx="11519932" cy="353233"/>
          </a:xfrm>
          <a:noFill/>
          <a:ln w="9525">
            <a:noFill/>
            <a:miter lim="800000"/>
            <a:headEnd/>
            <a:tailEnd/>
          </a:ln>
          <a:effectLst/>
        </p:spPr>
        <p:txBody>
          <a:bodyPr wrap="square" lIns="0" tIns="0" rIns="0" bIns="0" anchor="b" anchorCtr="0">
            <a:noAutofit/>
          </a:bodyPr>
          <a:lstStyle>
            <a:lvl1pPr marL="0" indent="0" algn="l" defTabSz="1268161"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title</a:t>
            </a:r>
          </a:p>
        </p:txBody>
      </p:sp>
      <p:sp>
        <p:nvSpPr>
          <p:cNvPr id="13" name="Text Placeholder 7"/>
          <p:cNvSpPr>
            <a:spLocks noGrp="1"/>
          </p:cNvSpPr>
          <p:nvPr>
            <p:ph type="body" sz="quarter" idx="14" hasCustomPrompt="1"/>
          </p:nvPr>
        </p:nvSpPr>
        <p:spPr>
          <a:xfrm>
            <a:off x="351661" y="2277481"/>
            <a:ext cx="11519932" cy="197490"/>
          </a:xfrm>
          <a:noFill/>
          <a:ln w="9525">
            <a:noFill/>
            <a:miter lim="800000"/>
            <a:headEnd/>
            <a:tailEnd/>
          </a:ln>
          <a:effectLst/>
        </p:spPr>
        <p:txBody>
          <a:bodyPr wrap="square" lIns="0" tIns="0" rIns="0" bIns="0" anchor="t" anchorCtr="0">
            <a:spAutoFit/>
          </a:bodyPr>
          <a:lstStyle>
            <a:lvl1pPr marL="0" indent="0" algn="l" defTabSz="1268161"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sub title</a:t>
            </a:r>
          </a:p>
        </p:txBody>
      </p:sp>
      <p:sp>
        <p:nvSpPr>
          <p:cNvPr id="3" name="Content Placeholder 2"/>
          <p:cNvSpPr>
            <a:spLocks noGrp="1"/>
          </p:cNvSpPr>
          <p:nvPr>
            <p:ph sz="half" idx="1"/>
          </p:nvPr>
        </p:nvSpPr>
        <p:spPr>
          <a:xfrm>
            <a:off x="351661" y="2697605"/>
            <a:ext cx="11519932" cy="5538914"/>
          </a:xfrm>
        </p:spPr>
        <p:txBody>
          <a:bodyPr/>
          <a:lstStyle>
            <a:lvl1pPr>
              <a:defRPr sz="1700"/>
            </a:lvl1pPr>
            <a:lvl2pPr>
              <a:defRPr sz="1700"/>
            </a:lvl2pPr>
            <a:lvl3pPr>
              <a:defRPr sz="1700"/>
            </a:lvl3pPr>
            <a:lvl4pPr>
              <a:defRPr sz="1700"/>
            </a:lvl4pPr>
            <a:lvl5pPr>
              <a:defRPr sz="17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1" name="Text Placeholder 7"/>
          <p:cNvSpPr>
            <a:spLocks noGrp="1"/>
          </p:cNvSpPr>
          <p:nvPr>
            <p:ph type="body" sz="quarter" idx="13" hasCustomPrompt="1"/>
          </p:nvPr>
        </p:nvSpPr>
        <p:spPr>
          <a:xfrm>
            <a:off x="351588" y="8515746"/>
            <a:ext cx="11127746" cy="343489"/>
          </a:xfrm>
          <a:noFill/>
          <a:ln w="9525">
            <a:noFill/>
            <a:miter lim="800000"/>
            <a:headEnd/>
            <a:tailEnd/>
          </a:ln>
          <a:effectLst/>
        </p:spPr>
        <p:txBody>
          <a:bodyPr wrap="square" lIns="0" tIns="63403" rIns="0" bIns="63403" anchor="ctr" anchorCtr="0">
            <a:spAutoFit/>
          </a:bodyPr>
          <a:lstStyle>
            <a:lvl1pPr marL="0" marR="0" indent="0" algn="l" defTabSz="1268161"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68161"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a:latin typeface="Corpid C1 Regular" pitchFamily="34" charset="0"/>
              </a:rPr>
              <a:t>Source: Data Sources Corpid Regular 9pt</a:t>
            </a:r>
          </a:p>
        </p:txBody>
      </p:sp>
      <p:sp>
        <p:nvSpPr>
          <p:cNvPr id="7" name="Slide Number Placeholder 6"/>
          <p:cNvSpPr>
            <a:spLocks noGrp="1"/>
          </p:cNvSpPr>
          <p:nvPr>
            <p:ph type="sldNum" sz="quarter" idx="16"/>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4" name="Title 3"/>
          <p:cNvSpPr>
            <a:spLocks noGrp="1"/>
          </p:cNvSpPr>
          <p:nvPr>
            <p:ph type="title"/>
          </p:nvPr>
        </p:nvSpPr>
        <p:spPr>
          <a:xfrm>
            <a:off x="351589" y="215691"/>
            <a:ext cx="12097436" cy="1056273"/>
          </a:xfrm>
        </p:spPr>
        <p:txBody>
          <a:bodyPr/>
          <a:lstStyle/>
          <a:p>
            <a:r>
              <a:rPr lang="en-US"/>
              <a:t>Click to edit Master title style</a:t>
            </a:r>
            <a:endParaRPr lang="en-AU" dirty="0"/>
          </a:p>
        </p:txBody>
      </p:sp>
    </p:spTree>
    <p:extLst>
      <p:ext uri="{BB962C8B-B14F-4D97-AF65-F5344CB8AC3E}">
        <p14:creationId xmlns:p14="http://schemas.microsoft.com/office/powerpoint/2010/main" val="333446521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with illustration">
    <p:spTree>
      <p:nvGrpSpPr>
        <p:cNvPr id="1" name=""/>
        <p:cNvGrpSpPr/>
        <p:nvPr/>
      </p:nvGrpSpPr>
      <p:grpSpPr>
        <a:xfrm>
          <a:off x="0" y="0"/>
          <a:ext cx="0" cy="0"/>
          <a:chOff x="0" y="0"/>
          <a:chExt cx="0" cy="0"/>
        </a:xfrm>
      </p:grpSpPr>
      <p:sp>
        <p:nvSpPr>
          <p:cNvPr id="14" name="Freeform 47" descr="Tablet illustration"/>
          <p:cNvSpPr>
            <a:spLocks noChangeArrowheads="1"/>
          </p:cNvSpPr>
          <p:nvPr userDrawn="1"/>
        </p:nvSpPr>
        <p:spPr bwMode="auto">
          <a:xfrm>
            <a:off x="353473" y="1600379"/>
            <a:ext cx="4677301" cy="6652884"/>
          </a:xfrm>
          <a:custGeom>
            <a:avLst/>
            <a:gdLst>
              <a:gd name="T0" fmla="*/ 2147483647 w 467"/>
              <a:gd name="T1" fmla="*/ 2147483647 h 545"/>
              <a:gd name="T2" fmla="*/ 2147483647 w 467"/>
              <a:gd name="T3" fmla="*/ 2147483647 h 545"/>
              <a:gd name="T4" fmla="*/ 2147483647 w 467"/>
              <a:gd name="T5" fmla="*/ 2147483647 h 545"/>
              <a:gd name="T6" fmla="*/ 0 w 467"/>
              <a:gd name="T7" fmla="*/ 2147483647 h 545"/>
              <a:gd name="T8" fmla="*/ 0 w 467"/>
              <a:gd name="T9" fmla="*/ 2147483647 h 545"/>
              <a:gd name="T10" fmla="*/ 2147483647 w 467"/>
              <a:gd name="T11" fmla="*/ 0 h 545"/>
              <a:gd name="T12" fmla="*/ 2147483647 w 467"/>
              <a:gd name="T13" fmla="*/ 0 h 545"/>
              <a:gd name="T14" fmla="*/ 2147483647 w 467"/>
              <a:gd name="T15" fmla="*/ 2147483647 h 545"/>
              <a:gd name="T16" fmla="*/ 2147483647 w 467"/>
              <a:gd name="T17" fmla="*/ 2147483647 h 545"/>
              <a:gd name="T18" fmla="*/ 2147483647 w 467"/>
              <a:gd name="T19" fmla="*/ 2147483647 h 545"/>
              <a:gd name="T20" fmla="*/ 2147483647 w 467"/>
              <a:gd name="T21" fmla="*/ 2147483647 h 545"/>
              <a:gd name="T22" fmla="*/ 2147483647 w 467"/>
              <a:gd name="T23" fmla="*/ 2147483647 h 545"/>
              <a:gd name="T24" fmla="*/ 2147483647 w 467"/>
              <a:gd name="T25" fmla="*/ 2147483647 h 545"/>
              <a:gd name="T26" fmla="*/ 2147483647 w 467"/>
              <a:gd name="T27" fmla="*/ 2147483647 h 545"/>
              <a:gd name="T28" fmla="*/ 2147483647 w 467"/>
              <a:gd name="T29" fmla="*/ 2147483647 h 545"/>
              <a:gd name="T30" fmla="*/ 2147483647 w 467"/>
              <a:gd name="T31" fmla="*/ 2147483647 h 545"/>
              <a:gd name="T32" fmla="*/ 2147483647 w 467"/>
              <a:gd name="T33" fmla="*/ 2147483647 h 545"/>
              <a:gd name="T34" fmla="*/ 2147483647 w 467"/>
              <a:gd name="T35" fmla="*/ 2147483647 h 545"/>
              <a:gd name="T36" fmla="*/ 2147483647 w 467"/>
              <a:gd name="T37" fmla="*/ 2147483647 h 545"/>
              <a:gd name="T38" fmla="*/ 2147483647 w 467"/>
              <a:gd name="T39" fmla="*/ 2147483647 h 545"/>
              <a:gd name="T40" fmla="*/ 2147483647 w 467"/>
              <a:gd name="T41" fmla="*/ 2147483647 h 545"/>
              <a:gd name="T42" fmla="*/ 2147483647 w 467"/>
              <a:gd name="T43" fmla="*/ 2147483647 h 5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connsiteX0" fmla="*/ 9379 w 9979"/>
              <a:gd name="connsiteY0" fmla="*/ 9982 h 9982"/>
              <a:gd name="connsiteX1" fmla="*/ 9379 w 9979"/>
              <a:gd name="connsiteY1" fmla="*/ 9982 h 9982"/>
              <a:gd name="connsiteX2" fmla="*/ 600 w 9979"/>
              <a:gd name="connsiteY2" fmla="*/ 9982 h 9982"/>
              <a:gd name="connsiteX3" fmla="*/ 0 w 9979"/>
              <a:gd name="connsiteY3" fmla="*/ 9450 h 9982"/>
              <a:gd name="connsiteX4" fmla="*/ 0 w 9979"/>
              <a:gd name="connsiteY4" fmla="*/ 514 h 9982"/>
              <a:gd name="connsiteX5" fmla="*/ 600 w 9979"/>
              <a:gd name="connsiteY5" fmla="*/ 0 h 9982"/>
              <a:gd name="connsiteX6" fmla="*/ 9379 w 9979"/>
              <a:gd name="connsiteY6" fmla="*/ 0 h 9982"/>
              <a:gd name="connsiteX7" fmla="*/ 9979 w 9979"/>
              <a:gd name="connsiteY7" fmla="*/ 514 h 9982"/>
              <a:gd name="connsiteX8" fmla="*/ 9979 w 9979"/>
              <a:gd name="connsiteY8" fmla="*/ 9450 h 9982"/>
              <a:gd name="connsiteX9" fmla="*/ 9379 w 9979"/>
              <a:gd name="connsiteY9" fmla="*/ 9982 h 9982"/>
              <a:gd name="connsiteX10" fmla="*/ 4989 w 9979"/>
              <a:gd name="connsiteY10" fmla="*/ 9578 h 9982"/>
              <a:gd name="connsiteX11" fmla="*/ 4989 w 9979"/>
              <a:gd name="connsiteY11" fmla="*/ 9578 h 9982"/>
              <a:gd name="connsiteX12" fmla="*/ 5439 w 9979"/>
              <a:gd name="connsiteY12" fmla="*/ 9321 h 9982"/>
              <a:gd name="connsiteX13" fmla="*/ 4989 w 9979"/>
              <a:gd name="connsiteY13" fmla="*/ 8936 h 9982"/>
              <a:gd name="connsiteX14" fmla="*/ 4540 w 9979"/>
              <a:gd name="connsiteY14" fmla="*/ 9321 h 9982"/>
              <a:gd name="connsiteX15" fmla="*/ 4989 w 9979"/>
              <a:gd name="connsiteY15" fmla="*/ 9578 h 9982"/>
              <a:gd name="connsiteX16" fmla="*/ 8779 w 9979"/>
              <a:gd name="connsiteY16" fmla="*/ 1028 h 9982"/>
              <a:gd name="connsiteX17" fmla="*/ 8779 w 9979"/>
              <a:gd name="connsiteY17" fmla="*/ 1028 h 9982"/>
              <a:gd name="connsiteX18" fmla="*/ 718 w 9979"/>
              <a:gd name="connsiteY18" fmla="*/ 1047 h 9982"/>
              <a:gd name="connsiteX19" fmla="*/ 1199 w 9979"/>
              <a:gd name="connsiteY19" fmla="*/ 8550 h 9982"/>
              <a:gd name="connsiteX20" fmla="*/ 8779 w 9979"/>
              <a:gd name="connsiteY20" fmla="*/ 8550 h 9982"/>
              <a:gd name="connsiteX21" fmla="*/ 8779 w 9979"/>
              <a:gd name="connsiteY21" fmla="*/ 1028 h 9982"/>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1202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693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9065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9225 w 10000"/>
              <a:gd name="connsiteY20" fmla="*/ 8565 h 10000"/>
              <a:gd name="connsiteX21" fmla="*/ 9065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065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331 w 10000"/>
              <a:gd name="connsiteY17" fmla="*/ 1081 h 10000"/>
              <a:gd name="connsiteX18" fmla="*/ 720 w 10000"/>
              <a:gd name="connsiteY18" fmla="*/ 1049 h 10000"/>
              <a:gd name="connsiteX19" fmla="*/ 720 w 10000"/>
              <a:gd name="connsiteY19" fmla="*/ 8565 h 10000"/>
              <a:gd name="connsiteX20" fmla="*/ 9225 w 10000"/>
              <a:gd name="connsiteY20" fmla="*/ 8565 h 10000"/>
              <a:gd name="connsiteX21" fmla="*/ 9331 w 10000"/>
              <a:gd name="connsiteY21" fmla="*/ 108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331 w 10000"/>
              <a:gd name="connsiteY17" fmla="*/ 1081 h 10000"/>
              <a:gd name="connsiteX18" fmla="*/ 720 w 10000"/>
              <a:gd name="connsiteY18" fmla="*/ 1049 h 10000"/>
              <a:gd name="connsiteX19" fmla="*/ 720 w 10000"/>
              <a:gd name="connsiteY19" fmla="*/ 8565 h 10000"/>
              <a:gd name="connsiteX20" fmla="*/ 9225 w 10000"/>
              <a:gd name="connsiteY20" fmla="*/ 8565 h 10000"/>
              <a:gd name="connsiteX21" fmla="*/ 9331 w 10000"/>
              <a:gd name="connsiteY21" fmla="*/ 108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184 w 10000"/>
              <a:gd name="connsiteY17" fmla="*/ 1071 h 10000"/>
              <a:gd name="connsiteX18" fmla="*/ 720 w 10000"/>
              <a:gd name="connsiteY18" fmla="*/ 1049 h 10000"/>
              <a:gd name="connsiteX19" fmla="*/ 720 w 10000"/>
              <a:gd name="connsiteY19" fmla="*/ 8565 h 10000"/>
              <a:gd name="connsiteX20" fmla="*/ 9225 w 10000"/>
              <a:gd name="connsiteY20" fmla="*/ 8565 h 10000"/>
              <a:gd name="connsiteX21" fmla="*/ 9184 w 10000"/>
              <a:gd name="connsiteY21" fmla="*/ 107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3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3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61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6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227 w 10000"/>
              <a:gd name="connsiteY13" fmla="*/ 9559 h 10000"/>
              <a:gd name="connsiteX14" fmla="*/ 5450 w 10000"/>
              <a:gd name="connsiteY14" fmla="*/ 9276 h 10000"/>
              <a:gd name="connsiteX15" fmla="*/ 4999 w 10000"/>
              <a:gd name="connsiteY15" fmla="*/ 8952 h 10000"/>
              <a:gd name="connsiteX16" fmla="*/ 4565 w 10000"/>
              <a:gd name="connsiteY16" fmla="*/ 9266 h 10000"/>
              <a:gd name="connsiteX17" fmla="*/ 4999 w 10000"/>
              <a:gd name="connsiteY17" fmla="*/ 9595 h 10000"/>
              <a:gd name="connsiteX18" fmla="*/ 9243 w 10000"/>
              <a:gd name="connsiteY18" fmla="*/ 1040 h 10000"/>
              <a:gd name="connsiteX19" fmla="*/ 720 w 10000"/>
              <a:gd name="connsiteY19" fmla="*/ 1049 h 10000"/>
              <a:gd name="connsiteX20" fmla="*/ 720 w 10000"/>
              <a:gd name="connsiteY20" fmla="*/ 8565 h 10000"/>
              <a:gd name="connsiteX21" fmla="*/ 9225 w 10000"/>
              <a:gd name="connsiteY21" fmla="*/ 8565 h 10000"/>
              <a:gd name="connsiteX22" fmla="*/ 9243 w 10000"/>
              <a:gd name="connsiteY22"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58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58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58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11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450 w 10000"/>
              <a:gd name="connsiteY12" fmla="*/ 9276 h 10000"/>
              <a:gd name="connsiteX13" fmla="*/ 4999 w 10000"/>
              <a:gd name="connsiteY13" fmla="*/ 8911 h 10000"/>
              <a:gd name="connsiteX14" fmla="*/ 4565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565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00" h="10000">
                <a:moveTo>
                  <a:pt x="9399" y="10000"/>
                </a:moveTo>
                <a:cubicBezTo>
                  <a:pt x="9332" y="7330"/>
                  <a:pt x="9603" y="4628"/>
                  <a:pt x="9536" y="1958"/>
                </a:cubicBezTo>
                <a:cubicBezTo>
                  <a:pt x="9603" y="4628"/>
                  <a:pt x="9332" y="7330"/>
                  <a:pt x="9399" y="10000"/>
                </a:cubicBezTo>
                <a:lnTo>
                  <a:pt x="601" y="10000"/>
                </a:lnTo>
                <a:cubicBezTo>
                  <a:pt x="150" y="10000"/>
                  <a:pt x="0" y="9743"/>
                  <a:pt x="0" y="9467"/>
                </a:cubicBezTo>
                <a:lnTo>
                  <a:pt x="0" y="515"/>
                </a:lnTo>
                <a:cubicBezTo>
                  <a:pt x="0" y="128"/>
                  <a:pt x="150" y="0"/>
                  <a:pt x="601" y="0"/>
                </a:cubicBezTo>
                <a:lnTo>
                  <a:pt x="9399" y="0"/>
                </a:lnTo>
                <a:cubicBezTo>
                  <a:pt x="9850" y="0"/>
                  <a:pt x="10000" y="128"/>
                  <a:pt x="10000" y="515"/>
                </a:cubicBezTo>
                <a:lnTo>
                  <a:pt x="10000" y="9467"/>
                </a:lnTo>
                <a:cubicBezTo>
                  <a:pt x="10000" y="9743"/>
                  <a:pt x="9850" y="10000"/>
                  <a:pt x="9399" y="10000"/>
                </a:cubicBezTo>
                <a:close/>
                <a:moveTo>
                  <a:pt x="4999" y="9657"/>
                </a:moveTo>
                <a:cubicBezTo>
                  <a:pt x="5252" y="9649"/>
                  <a:pt x="5505" y="9534"/>
                  <a:pt x="5505" y="9276"/>
                </a:cubicBezTo>
                <a:cubicBezTo>
                  <a:pt x="5505" y="9018"/>
                  <a:pt x="5183" y="8913"/>
                  <a:pt x="4999" y="8911"/>
                </a:cubicBezTo>
                <a:cubicBezTo>
                  <a:pt x="4815" y="8909"/>
                  <a:pt x="4496" y="9018"/>
                  <a:pt x="4482" y="9266"/>
                </a:cubicBezTo>
                <a:cubicBezTo>
                  <a:pt x="4468" y="9514"/>
                  <a:pt x="4746" y="9665"/>
                  <a:pt x="4999" y="9657"/>
                </a:cubicBezTo>
                <a:close/>
                <a:moveTo>
                  <a:pt x="9243" y="1040"/>
                </a:moveTo>
                <a:lnTo>
                  <a:pt x="720" y="1049"/>
                </a:lnTo>
                <a:cubicBezTo>
                  <a:pt x="711" y="3554"/>
                  <a:pt x="729" y="6060"/>
                  <a:pt x="720" y="8565"/>
                </a:cubicBezTo>
                <a:lnTo>
                  <a:pt x="9225" y="8565"/>
                </a:lnTo>
                <a:cubicBezTo>
                  <a:pt x="9202" y="8375"/>
                  <a:pt x="9261" y="1199"/>
                  <a:pt x="9243" y="1040"/>
                </a:cubicBezTo>
                <a:close/>
              </a:path>
            </a:pathLst>
          </a:custGeom>
          <a:solidFill>
            <a:schemeClr val="accent3"/>
          </a:solidFill>
          <a:ln>
            <a:noFill/>
          </a:ln>
        </p:spPr>
        <p:txBody>
          <a:bodyPr wrap="none" lIns="111185" tIns="55594" rIns="111185" bIns="55594" anchor="ctr"/>
          <a:lstStyle/>
          <a:p>
            <a:pPr algn="ctr" defTabSz="1268687" fontAlgn="base">
              <a:spcBef>
                <a:spcPct val="0"/>
              </a:spcBef>
              <a:spcAft>
                <a:spcPct val="0"/>
              </a:spcAft>
            </a:pPr>
            <a:endParaRPr lang="en-AU" sz="2000" dirty="0">
              <a:solidFill>
                <a:srgbClr val="000000"/>
              </a:solidFill>
            </a:endParaRPr>
          </a:p>
        </p:txBody>
      </p:sp>
      <p:sp>
        <p:nvSpPr>
          <p:cNvPr id="8" name="Text Placeholder 7"/>
          <p:cNvSpPr>
            <a:spLocks noGrp="1"/>
          </p:cNvSpPr>
          <p:nvPr>
            <p:ph type="body" sz="quarter" idx="11" hasCustomPrompt="1"/>
          </p:nvPr>
        </p:nvSpPr>
        <p:spPr>
          <a:xfrm>
            <a:off x="860410" y="2514727"/>
            <a:ext cx="3663278" cy="261526"/>
          </a:xfrm>
          <a:noFill/>
          <a:ln w="9525">
            <a:noFill/>
            <a:miter lim="800000"/>
            <a:headEnd/>
            <a:tailEnd/>
          </a:ln>
          <a:effectLst/>
        </p:spPr>
        <p:txBody>
          <a:bodyPr wrap="square" lIns="0" tIns="0" rIns="0" bIns="0" anchor="t" anchorCtr="0">
            <a:noAutofit/>
          </a:bodyPr>
          <a:lstStyle>
            <a:lvl1pPr marL="0" indent="0" algn="l" defTabSz="1268161"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title</a:t>
            </a:r>
          </a:p>
        </p:txBody>
      </p:sp>
      <p:sp>
        <p:nvSpPr>
          <p:cNvPr id="13" name="Text Placeholder 7"/>
          <p:cNvSpPr>
            <a:spLocks noGrp="1"/>
          </p:cNvSpPr>
          <p:nvPr>
            <p:ph type="body" sz="quarter" idx="14" hasCustomPrompt="1"/>
          </p:nvPr>
        </p:nvSpPr>
        <p:spPr>
          <a:xfrm>
            <a:off x="860410" y="2821852"/>
            <a:ext cx="3663278" cy="197490"/>
          </a:xfrm>
          <a:noFill/>
          <a:ln w="9525">
            <a:noFill/>
            <a:miter lim="800000"/>
            <a:headEnd/>
            <a:tailEnd/>
          </a:ln>
          <a:effectLst/>
        </p:spPr>
        <p:txBody>
          <a:bodyPr wrap="square" lIns="0" tIns="0" rIns="0" bIns="0" anchor="t" anchorCtr="0">
            <a:spAutoFit/>
          </a:bodyPr>
          <a:lstStyle>
            <a:lvl1pPr marL="0" indent="0" algn="l" defTabSz="1268161"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sub title</a:t>
            </a:r>
          </a:p>
        </p:txBody>
      </p:sp>
      <p:sp>
        <p:nvSpPr>
          <p:cNvPr id="3" name="Content Placeholder 2"/>
          <p:cNvSpPr>
            <a:spLocks noGrp="1"/>
          </p:cNvSpPr>
          <p:nvPr>
            <p:ph sz="half" idx="1"/>
          </p:nvPr>
        </p:nvSpPr>
        <p:spPr>
          <a:xfrm>
            <a:off x="860410" y="3117285"/>
            <a:ext cx="3663278" cy="4089070"/>
          </a:xfrm>
        </p:spPr>
        <p:txBody>
          <a:bodyPr/>
          <a:lstStyle>
            <a:lvl1pPr>
              <a:defRPr sz="1700"/>
            </a:lvl1pPr>
            <a:lvl2pPr>
              <a:defRPr sz="1700"/>
            </a:lvl2pPr>
            <a:lvl3pPr>
              <a:defRPr sz="1700"/>
            </a:lvl3pPr>
            <a:lvl4pPr>
              <a:defRPr sz="1700"/>
            </a:lvl4pPr>
            <a:lvl5pPr>
              <a:defRPr sz="17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Text Placeholder 3"/>
          <p:cNvSpPr>
            <a:spLocks noGrp="1"/>
          </p:cNvSpPr>
          <p:nvPr>
            <p:ph type="body" sz="half" idx="2"/>
          </p:nvPr>
        </p:nvSpPr>
        <p:spPr>
          <a:xfrm>
            <a:off x="6337913" y="2322189"/>
            <a:ext cx="5538014" cy="591432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1" name="Text Placeholder 7"/>
          <p:cNvSpPr>
            <a:spLocks noGrp="1"/>
          </p:cNvSpPr>
          <p:nvPr>
            <p:ph type="body" sz="quarter" idx="13" hasCustomPrompt="1"/>
          </p:nvPr>
        </p:nvSpPr>
        <p:spPr>
          <a:xfrm>
            <a:off x="351588" y="8515746"/>
            <a:ext cx="11127746" cy="343489"/>
          </a:xfrm>
          <a:noFill/>
          <a:ln w="9525">
            <a:noFill/>
            <a:miter lim="800000"/>
            <a:headEnd/>
            <a:tailEnd/>
          </a:ln>
          <a:effectLst/>
        </p:spPr>
        <p:txBody>
          <a:bodyPr wrap="square" lIns="0" tIns="63403" rIns="0" bIns="63403" anchor="ctr" anchorCtr="0">
            <a:spAutoFit/>
          </a:bodyPr>
          <a:lstStyle>
            <a:lvl1pPr marL="0" marR="0" indent="0" algn="l" defTabSz="1268161"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68161"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a:latin typeface="Corpid C1 Regular" pitchFamily="34" charset="0"/>
              </a:rPr>
              <a:t>Source: Data Sources Corpid Regular 9pt</a:t>
            </a:r>
          </a:p>
        </p:txBody>
      </p:sp>
      <p:sp>
        <p:nvSpPr>
          <p:cNvPr id="7" name="Slide Number Placeholder 6"/>
          <p:cNvSpPr>
            <a:spLocks noGrp="1"/>
          </p:cNvSpPr>
          <p:nvPr>
            <p:ph type="sldNum" sz="quarter" idx="16"/>
          </p:nvPr>
        </p:nvSpPr>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a:t>Click to edit Master title style</a:t>
            </a:r>
            <a:endParaRPr lang="en-AU" dirty="0"/>
          </a:p>
        </p:txBody>
      </p:sp>
    </p:spTree>
    <p:extLst>
      <p:ext uri="{BB962C8B-B14F-4D97-AF65-F5344CB8AC3E}">
        <p14:creationId xmlns:p14="http://schemas.microsoft.com/office/powerpoint/2010/main" val="1755707060"/>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351589" y="1894843"/>
            <a:ext cx="5667306" cy="353233"/>
          </a:xfrm>
          <a:noFill/>
          <a:ln w="9525">
            <a:noFill/>
            <a:miter lim="800000"/>
            <a:headEnd/>
            <a:tailEnd/>
          </a:ln>
          <a:effectLst/>
        </p:spPr>
        <p:txBody>
          <a:bodyPr wrap="square" lIns="0" tIns="0" rIns="0" bIns="0" anchor="b" anchorCtr="0">
            <a:noAutofit/>
          </a:bodyPr>
          <a:lstStyle>
            <a:lvl1pPr marL="0" indent="0" algn="l" defTabSz="1268161"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title</a:t>
            </a:r>
          </a:p>
        </p:txBody>
      </p:sp>
      <p:sp>
        <p:nvSpPr>
          <p:cNvPr id="13" name="Text Placeholder 7"/>
          <p:cNvSpPr>
            <a:spLocks noGrp="1"/>
          </p:cNvSpPr>
          <p:nvPr>
            <p:ph type="body" sz="quarter" idx="14" hasCustomPrompt="1"/>
          </p:nvPr>
        </p:nvSpPr>
        <p:spPr>
          <a:xfrm>
            <a:off x="351589" y="2276475"/>
            <a:ext cx="5667306" cy="197490"/>
          </a:xfrm>
          <a:noFill/>
          <a:ln w="9525">
            <a:noFill/>
            <a:miter lim="800000"/>
            <a:headEnd/>
            <a:tailEnd/>
          </a:ln>
          <a:effectLst/>
        </p:spPr>
        <p:txBody>
          <a:bodyPr wrap="square" lIns="0" tIns="0" rIns="0" bIns="0" anchor="t" anchorCtr="0">
            <a:spAutoFit/>
          </a:bodyPr>
          <a:lstStyle>
            <a:lvl1pPr marL="0" indent="0" algn="l" defTabSz="1268161"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sub title</a:t>
            </a:r>
          </a:p>
        </p:txBody>
      </p:sp>
      <p:sp>
        <p:nvSpPr>
          <p:cNvPr id="3" name="Content Placeholder 2"/>
          <p:cNvSpPr>
            <a:spLocks noGrp="1"/>
          </p:cNvSpPr>
          <p:nvPr>
            <p:ph sz="half" idx="1"/>
          </p:nvPr>
        </p:nvSpPr>
        <p:spPr>
          <a:xfrm>
            <a:off x="351589" y="2697605"/>
            <a:ext cx="5667306" cy="5538914"/>
          </a:xfrm>
        </p:spPr>
        <p:txBody>
          <a:bodyPr/>
          <a:lstStyle>
            <a:lvl1pPr>
              <a:defRPr sz="1700"/>
            </a:lvl1pPr>
            <a:lvl2pPr>
              <a:defRPr sz="1700"/>
            </a:lvl2pPr>
            <a:lvl3pPr>
              <a:defRPr sz="1700"/>
            </a:lvl3pPr>
            <a:lvl4pPr>
              <a:defRPr sz="1700"/>
            </a:lvl4pPr>
            <a:lvl5pPr>
              <a:defRPr sz="17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Text Placeholder 3"/>
          <p:cNvSpPr>
            <a:spLocks noGrp="1"/>
          </p:cNvSpPr>
          <p:nvPr>
            <p:ph type="body" sz="half" idx="2"/>
          </p:nvPr>
        </p:nvSpPr>
        <p:spPr>
          <a:xfrm>
            <a:off x="6347556" y="2322189"/>
            <a:ext cx="5538014" cy="591432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1" name="Text Placeholder 7"/>
          <p:cNvSpPr>
            <a:spLocks noGrp="1"/>
          </p:cNvSpPr>
          <p:nvPr>
            <p:ph type="body" sz="quarter" idx="13" hasCustomPrompt="1"/>
          </p:nvPr>
        </p:nvSpPr>
        <p:spPr>
          <a:xfrm>
            <a:off x="351588" y="8515746"/>
            <a:ext cx="11127746" cy="343489"/>
          </a:xfrm>
          <a:noFill/>
          <a:ln w="9525">
            <a:noFill/>
            <a:miter lim="800000"/>
            <a:headEnd/>
            <a:tailEnd/>
          </a:ln>
          <a:effectLst/>
        </p:spPr>
        <p:txBody>
          <a:bodyPr wrap="square" lIns="0" tIns="63403" rIns="0" bIns="63403" anchor="ctr" anchorCtr="0">
            <a:spAutoFit/>
          </a:bodyPr>
          <a:lstStyle>
            <a:lvl1pPr marL="0" marR="0" indent="0" algn="l" defTabSz="1268161"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68161"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a:latin typeface="Corpid C1 Regular" pitchFamily="34" charset="0"/>
              </a:rPr>
              <a:t>Source: Data Sources Corpid Regular 9pt</a:t>
            </a:r>
          </a:p>
        </p:txBody>
      </p:sp>
      <p:sp>
        <p:nvSpPr>
          <p:cNvPr id="7" name="Slide Number Placeholder 6"/>
          <p:cNvSpPr>
            <a:spLocks noGrp="1"/>
          </p:cNvSpPr>
          <p:nvPr>
            <p:ph type="sldNum" sz="quarter" idx="16"/>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a:t>Click to edit Master title style</a:t>
            </a:r>
            <a:endParaRPr lang="en-AU" dirty="0"/>
          </a:p>
        </p:txBody>
      </p:sp>
    </p:spTree>
    <p:extLst>
      <p:ext uri="{BB962C8B-B14F-4D97-AF65-F5344CB8AC3E}">
        <p14:creationId xmlns:p14="http://schemas.microsoft.com/office/powerpoint/2010/main" val="1999308966"/>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13" name="Text Placeholder 7"/>
          <p:cNvSpPr>
            <a:spLocks noGrp="1"/>
          </p:cNvSpPr>
          <p:nvPr>
            <p:ph type="body" sz="quarter" idx="11" hasCustomPrompt="1"/>
          </p:nvPr>
        </p:nvSpPr>
        <p:spPr>
          <a:xfrm>
            <a:off x="351589" y="1894843"/>
            <a:ext cx="5667306" cy="353233"/>
          </a:xfrm>
          <a:noFill/>
          <a:ln w="9525">
            <a:noFill/>
            <a:miter lim="800000"/>
            <a:headEnd/>
            <a:tailEnd/>
          </a:ln>
          <a:effectLst/>
        </p:spPr>
        <p:txBody>
          <a:bodyPr wrap="square" lIns="0" tIns="0" rIns="0" bIns="0" anchor="b" anchorCtr="0">
            <a:noAutofit/>
          </a:bodyPr>
          <a:lstStyle>
            <a:lvl1pPr marL="0" indent="0" algn="l" defTabSz="1268161"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title</a:t>
            </a:r>
          </a:p>
        </p:txBody>
      </p:sp>
      <p:sp>
        <p:nvSpPr>
          <p:cNvPr id="14" name="Text Placeholder 7"/>
          <p:cNvSpPr>
            <a:spLocks noGrp="1"/>
          </p:cNvSpPr>
          <p:nvPr>
            <p:ph type="body" sz="quarter" idx="14" hasCustomPrompt="1"/>
          </p:nvPr>
        </p:nvSpPr>
        <p:spPr>
          <a:xfrm>
            <a:off x="351589" y="2276475"/>
            <a:ext cx="5667306" cy="197490"/>
          </a:xfrm>
          <a:noFill/>
          <a:ln w="9525">
            <a:noFill/>
            <a:miter lim="800000"/>
            <a:headEnd/>
            <a:tailEnd/>
          </a:ln>
          <a:effectLst/>
        </p:spPr>
        <p:txBody>
          <a:bodyPr wrap="square" lIns="0" tIns="0" rIns="0" bIns="0" anchor="t" anchorCtr="0">
            <a:spAutoFit/>
          </a:bodyPr>
          <a:lstStyle>
            <a:lvl1pPr marL="0" indent="0" algn="l" defTabSz="1268161"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sub title</a:t>
            </a:r>
          </a:p>
        </p:txBody>
      </p:sp>
      <p:sp>
        <p:nvSpPr>
          <p:cNvPr id="3" name="Content Placeholder 2"/>
          <p:cNvSpPr>
            <a:spLocks noGrp="1"/>
          </p:cNvSpPr>
          <p:nvPr>
            <p:ph sz="half" idx="1"/>
          </p:nvPr>
        </p:nvSpPr>
        <p:spPr>
          <a:xfrm>
            <a:off x="351589" y="2514728"/>
            <a:ext cx="5667306" cy="2454096"/>
          </a:xfrm>
        </p:spPr>
        <p:txBody>
          <a:bodyPr/>
          <a:lstStyle>
            <a:lvl1pPr>
              <a:defRPr sz="1700"/>
            </a:lvl1pPr>
            <a:lvl2pPr>
              <a:defRPr sz="1700"/>
            </a:lvl2pPr>
            <a:lvl3pPr>
              <a:defRPr sz="1700"/>
            </a:lvl3pPr>
            <a:lvl4pPr>
              <a:defRPr sz="1700"/>
            </a:lvl4pPr>
            <a:lvl5pPr>
              <a:defRPr sz="17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5" name="Text Placeholder 7"/>
          <p:cNvSpPr>
            <a:spLocks noGrp="1"/>
          </p:cNvSpPr>
          <p:nvPr>
            <p:ph type="body" sz="quarter" idx="18" hasCustomPrompt="1"/>
          </p:nvPr>
        </p:nvSpPr>
        <p:spPr>
          <a:xfrm>
            <a:off x="351589" y="5155792"/>
            <a:ext cx="5667306" cy="353233"/>
          </a:xfrm>
          <a:noFill/>
          <a:ln w="9525">
            <a:noFill/>
            <a:miter lim="800000"/>
            <a:headEnd/>
            <a:tailEnd/>
          </a:ln>
          <a:effectLst/>
        </p:spPr>
        <p:txBody>
          <a:bodyPr wrap="square" lIns="0" tIns="0" rIns="0" bIns="0" anchor="b" anchorCtr="0">
            <a:noAutofit/>
          </a:bodyPr>
          <a:lstStyle>
            <a:lvl1pPr marL="0" indent="0" algn="l" defTabSz="1268161"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title</a:t>
            </a:r>
          </a:p>
        </p:txBody>
      </p:sp>
      <p:sp>
        <p:nvSpPr>
          <p:cNvPr id="16" name="Text Placeholder 7"/>
          <p:cNvSpPr>
            <a:spLocks noGrp="1"/>
          </p:cNvSpPr>
          <p:nvPr>
            <p:ph type="body" sz="quarter" idx="19" hasCustomPrompt="1"/>
          </p:nvPr>
        </p:nvSpPr>
        <p:spPr>
          <a:xfrm>
            <a:off x="351589" y="5537420"/>
            <a:ext cx="5667306" cy="197490"/>
          </a:xfrm>
          <a:noFill/>
          <a:ln w="9525">
            <a:noFill/>
            <a:miter lim="800000"/>
            <a:headEnd/>
            <a:tailEnd/>
          </a:ln>
          <a:effectLst/>
        </p:spPr>
        <p:txBody>
          <a:bodyPr wrap="square" lIns="0" tIns="0" rIns="0" bIns="0" anchor="t" anchorCtr="0">
            <a:spAutoFit/>
          </a:bodyPr>
          <a:lstStyle>
            <a:lvl1pPr marL="0" indent="0" algn="l" defTabSz="1268161"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sub title</a:t>
            </a:r>
          </a:p>
        </p:txBody>
      </p:sp>
      <p:sp>
        <p:nvSpPr>
          <p:cNvPr id="7" name="Content Placeholder 2"/>
          <p:cNvSpPr>
            <a:spLocks noGrp="1"/>
          </p:cNvSpPr>
          <p:nvPr>
            <p:ph sz="half" idx="12"/>
          </p:nvPr>
        </p:nvSpPr>
        <p:spPr>
          <a:xfrm>
            <a:off x="351589" y="5782416"/>
            <a:ext cx="5667306" cy="2454096"/>
          </a:xfrm>
        </p:spPr>
        <p:txBody>
          <a:bodyPr/>
          <a:lstStyle>
            <a:lvl1pPr>
              <a:defRPr sz="1700"/>
            </a:lvl1pPr>
            <a:lvl2pPr>
              <a:defRPr sz="1700"/>
            </a:lvl2pPr>
            <a:lvl3pPr>
              <a:defRPr sz="1700"/>
            </a:lvl3pPr>
            <a:lvl4pPr>
              <a:defRPr sz="1700"/>
            </a:lvl4pPr>
            <a:lvl5pPr>
              <a:defRPr sz="17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Text Placeholder 3"/>
          <p:cNvSpPr>
            <a:spLocks noGrp="1"/>
          </p:cNvSpPr>
          <p:nvPr>
            <p:ph type="body" sz="half" idx="2"/>
          </p:nvPr>
        </p:nvSpPr>
        <p:spPr>
          <a:xfrm>
            <a:off x="6347556" y="2322189"/>
            <a:ext cx="5538014" cy="5914322"/>
          </a:xfrm>
        </p:spPr>
        <p:txBody>
          <a:bodyPr lIns="0" rIns="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1" name="Text Placeholder 7"/>
          <p:cNvSpPr>
            <a:spLocks noGrp="1"/>
          </p:cNvSpPr>
          <p:nvPr>
            <p:ph type="body" sz="quarter" idx="15" hasCustomPrompt="1"/>
          </p:nvPr>
        </p:nvSpPr>
        <p:spPr>
          <a:xfrm>
            <a:off x="351588" y="8515746"/>
            <a:ext cx="11127746" cy="343489"/>
          </a:xfrm>
          <a:noFill/>
          <a:ln w="9525">
            <a:noFill/>
            <a:miter lim="800000"/>
            <a:headEnd/>
            <a:tailEnd/>
          </a:ln>
          <a:effectLst/>
        </p:spPr>
        <p:txBody>
          <a:bodyPr wrap="square" lIns="0" tIns="63403" rIns="0" bIns="63403" anchor="ctr" anchorCtr="0">
            <a:spAutoFit/>
          </a:bodyPr>
          <a:lstStyle>
            <a:lvl1pPr marL="0" marR="0" indent="0" algn="l" defTabSz="1268161"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68161"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a:latin typeface="Corpid C1 Regular" pitchFamily="34" charset="0"/>
              </a:rPr>
              <a:t>Source: Data Sources Corpid Regular 9pt</a:t>
            </a:r>
          </a:p>
        </p:txBody>
      </p:sp>
      <p:sp>
        <p:nvSpPr>
          <p:cNvPr id="12" name="Slide Number Placeholder 11"/>
          <p:cNvSpPr>
            <a:spLocks noGrp="1"/>
          </p:cNvSpPr>
          <p:nvPr>
            <p:ph type="sldNum" sz="quarter" idx="17"/>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6"/>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a:t>Click to edit Master title style</a:t>
            </a:r>
            <a:endParaRPr lang="en-AU" dirty="0"/>
          </a:p>
        </p:txBody>
      </p:sp>
    </p:spTree>
    <p:extLst>
      <p:ext uri="{BB962C8B-B14F-4D97-AF65-F5344CB8AC3E}">
        <p14:creationId xmlns:p14="http://schemas.microsoft.com/office/powerpoint/2010/main" val="2364939776"/>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17" name="Text Placeholder 7"/>
          <p:cNvSpPr>
            <a:spLocks noGrp="1"/>
          </p:cNvSpPr>
          <p:nvPr>
            <p:ph type="body" sz="quarter" idx="11" hasCustomPrompt="1"/>
          </p:nvPr>
        </p:nvSpPr>
        <p:spPr>
          <a:xfrm>
            <a:off x="351588" y="1894843"/>
            <a:ext cx="3714995" cy="353233"/>
          </a:xfrm>
          <a:noFill/>
          <a:ln w="9525">
            <a:noFill/>
            <a:miter lim="800000"/>
            <a:headEnd/>
            <a:tailEnd/>
          </a:ln>
          <a:effectLst/>
        </p:spPr>
        <p:txBody>
          <a:bodyPr wrap="square" lIns="0" tIns="0" rIns="0" bIns="0" anchor="b" anchorCtr="0">
            <a:noAutofit/>
          </a:bodyPr>
          <a:lstStyle>
            <a:lvl1pPr marL="0" indent="0" algn="l" defTabSz="1268161"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title</a:t>
            </a:r>
          </a:p>
        </p:txBody>
      </p:sp>
      <p:sp>
        <p:nvSpPr>
          <p:cNvPr id="18" name="Text Placeholder 7"/>
          <p:cNvSpPr>
            <a:spLocks noGrp="1"/>
          </p:cNvSpPr>
          <p:nvPr>
            <p:ph type="body" sz="quarter" idx="22" hasCustomPrompt="1"/>
          </p:nvPr>
        </p:nvSpPr>
        <p:spPr>
          <a:xfrm>
            <a:off x="351588" y="2276475"/>
            <a:ext cx="3714995" cy="197490"/>
          </a:xfrm>
          <a:noFill/>
          <a:ln w="9525">
            <a:noFill/>
            <a:miter lim="800000"/>
            <a:headEnd/>
            <a:tailEnd/>
          </a:ln>
          <a:effectLst/>
        </p:spPr>
        <p:txBody>
          <a:bodyPr wrap="square" lIns="0" tIns="0" rIns="0" bIns="0" anchor="t" anchorCtr="0">
            <a:spAutoFit/>
          </a:bodyPr>
          <a:lstStyle>
            <a:lvl1pPr marL="0" indent="0" algn="l" defTabSz="1268161"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sub title</a:t>
            </a:r>
          </a:p>
        </p:txBody>
      </p:sp>
      <p:sp>
        <p:nvSpPr>
          <p:cNvPr id="3" name="Content Placeholder 2"/>
          <p:cNvSpPr>
            <a:spLocks noGrp="1"/>
          </p:cNvSpPr>
          <p:nvPr>
            <p:ph sz="half" idx="1"/>
          </p:nvPr>
        </p:nvSpPr>
        <p:spPr>
          <a:xfrm>
            <a:off x="351590" y="2514179"/>
            <a:ext cx="3714092" cy="2454754"/>
          </a:xfrm>
        </p:spPr>
        <p:txBody>
          <a:bodyPr/>
          <a:lstStyle>
            <a:lvl1pPr>
              <a:defRPr sz="1700"/>
            </a:lvl1pPr>
            <a:lvl2pPr>
              <a:defRPr sz="1700"/>
            </a:lvl2pPr>
            <a:lvl3pPr>
              <a:defRPr sz="1700"/>
            </a:lvl3pPr>
            <a:lvl4pPr>
              <a:defRPr sz="1700"/>
            </a:lvl4pPr>
            <a:lvl5pPr>
              <a:defRPr sz="17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23" name="Text Placeholder 7"/>
          <p:cNvSpPr>
            <a:spLocks noGrp="1"/>
          </p:cNvSpPr>
          <p:nvPr>
            <p:ph type="body" sz="quarter" idx="26" hasCustomPrompt="1"/>
          </p:nvPr>
        </p:nvSpPr>
        <p:spPr>
          <a:xfrm>
            <a:off x="4285572" y="1894843"/>
            <a:ext cx="3714995" cy="353233"/>
          </a:xfrm>
          <a:noFill/>
          <a:ln w="9525">
            <a:noFill/>
            <a:miter lim="800000"/>
            <a:headEnd/>
            <a:tailEnd/>
          </a:ln>
          <a:effectLst/>
        </p:spPr>
        <p:txBody>
          <a:bodyPr wrap="square" lIns="0" tIns="0" rIns="0" bIns="0" anchor="b" anchorCtr="0">
            <a:noAutofit/>
          </a:bodyPr>
          <a:lstStyle>
            <a:lvl1pPr marL="0" indent="0" algn="l" defTabSz="1268161"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title</a:t>
            </a:r>
          </a:p>
        </p:txBody>
      </p:sp>
      <p:sp>
        <p:nvSpPr>
          <p:cNvPr id="24" name="Text Placeholder 7"/>
          <p:cNvSpPr>
            <a:spLocks noGrp="1"/>
          </p:cNvSpPr>
          <p:nvPr>
            <p:ph type="body" sz="quarter" idx="27" hasCustomPrompt="1"/>
          </p:nvPr>
        </p:nvSpPr>
        <p:spPr>
          <a:xfrm>
            <a:off x="4285572" y="2276475"/>
            <a:ext cx="3714995" cy="197490"/>
          </a:xfrm>
          <a:noFill/>
          <a:ln w="9525">
            <a:noFill/>
            <a:miter lim="800000"/>
            <a:headEnd/>
            <a:tailEnd/>
          </a:ln>
          <a:effectLst/>
        </p:spPr>
        <p:txBody>
          <a:bodyPr wrap="square" lIns="0" tIns="0" rIns="0" bIns="0" anchor="t" anchorCtr="0">
            <a:spAutoFit/>
          </a:bodyPr>
          <a:lstStyle>
            <a:lvl1pPr marL="0" indent="0" algn="l" defTabSz="1268161"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sub title</a:t>
            </a:r>
          </a:p>
        </p:txBody>
      </p:sp>
      <p:sp>
        <p:nvSpPr>
          <p:cNvPr id="21" name="Content Placeholder 2"/>
          <p:cNvSpPr>
            <a:spLocks noGrp="1"/>
          </p:cNvSpPr>
          <p:nvPr>
            <p:ph sz="half" idx="24"/>
          </p:nvPr>
        </p:nvSpPr>
        <p:spPr>
          <a:xfrm>
            <a:off x="4285574" y="2514179"/>
            <a:ext cx="3714092" cy="2454754"/>
          </a:xfrm>
        </p:spPr>
        <p:txBody>
          <a:bodyPr/>
          <a:lstStyle>
            <a:lvl1pPr>
              <a:defRPr sz="1700"/>
            </a:lvl1pPr>
            <a:lvl2pPr>
              <a:defRPr sz="1700"/>
            </a:lvl2pPr>
            <a:lvl3pPr>
              <a:defRPr sz="1700"/>
            </a:lvl3pPr>
            <a:lvl4pPr>
              <a:defRPr sz="1700"/>
            </a:lvl4pPr>
            <a:lvl5pPr>
              <a:defRPr sz="17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9" name="Text Placeholder 7"/>
          <p:cNvSpPr>
            <a:spLocks noGrp="1"/>
          </p:cNvSpPr>
          <p:nvPr>
            <p:ph type="body" sz="quarter" idx="18" hasCustomPrompt="1"/>
          </p:nvPr>
        </p:nvSpPr>
        <p:spPr>
          <a:xfrm>
            <a:off x="351588" y="5155792"/>
            <a:ext cx="3714995" cy="353233"/>
          </a:xfrm>
          <a:noFill/>
          <a:ln w="9525">
            <a:noFill/>
            <a:miter lim="800000"/>
            <a:headEnd/>
            <a:tailEnd/>
          </a:ln>
          <a:effectLst/>
        </p:spPr>
        <p:txBody>
          <a:bodyPr wrap="square" lIns="0" tIns="0" rIns="0" bIns="0" anchor="b" anchorCtr="0">
            <a:noAutofit/>
          </a:bodyPr>
          <a:lstStyle>
            <a:lvl1pPr marL="0" indent="0" algn="l" defTabSz="1268161"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title</a:t>
            </a:r>
          </a:p>
        </p:txBody>
      </p:sp>
      <p:sp>
        <p:nvSpPr>
          <p:cNvPr id="20" name="Text Placeholder 7"/>
          <p:cNvSpPr>
            <a:spLocks noGrp="1"/>
          </p:cNvSpPr>
          <p:nvPr>
            <p:ph type="body" sz="quarter" idx="23" hasCustomPrompt="1"/>
          </p:nvPr>
        </p:nvSpPr>
        <p:spPr>
          <a:xfrm>
            <a:off x="351588" y="5537420"/>
            <a:ext cx="3714995" cy="197490"/>
          </a:xfrm>
          <a:noFill/>
          <a:ln w="9525">
            <a:noFill/>
            <a:miter lim="800000"/>
            <a:headEnd/>
            <a:tailEnd/>
          </a:ln>
          <a:effectLst/>
        </p:spPr>
        <p:txBody>
          <a:bodyPr wrap="square" lIns="0" tIns="0" rIns="0" bIns="0" anchor="t" anchorCtr="0">
            <a:spAutoFit/>
          </a:bodyPr>
          <a:lstStyle>
            <a:lvl1pPr marL="0" indent="0" algn="l" defTabSz="1268161"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sub title</a:t>
            </a:r>
          </a:p>
        </p:txBody>
      </p:sp>
      <p:sp>
        <p:nvSpPr>
          <p:cNvPr id="7" name="Content Placeholder 2"/>
          <p:cNvSpPr>
            <a:spLocks noGrp="1"/>
          </p:cNvSpPr>
          <p:nvPr>
            <p:ph sz="half" idx="12"/>
          </p:nvPr>
        </p:nvSpPr>
        <p:spPr>
          <a:xfrm>
            <a:off x="351590" y="5782612"/>
            <a:ext cx="3714092" cy="2454754"/>
          </a:xfrm>
        </p:spPr>
        <p:txBody>
          <a:bodyPr/>
          <a:lstStyle>
            <a:lvl1pPr>
              <a:defRPr sz="1700"/>
            </a:lvl1pPr>
            <a:lvl2pPr>
              <a:defRPr sz="1700"/>
            </a:lvl2pPr>
            <a:lvl3pPr>
              <a:defRPr sz="1700"/>
            </a:lvl3pPr>
            <a:lvl4pPr>
              <a:defRPr sz="1700"/>
            </a:lvl4pPr>
            <a:lvl5pPr>
              <a:defRPr sz="17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25" name="Text Placeholder 7"/>
          <p:cNvSpPr>
            <a:spLocks noGrp="1"/>
          </p:cNvSpPr>
          <p:nvPr>
            <p:ph type="body" sz="quarter" idx="28" hasCustomPrompt="1"/>
          </p:nvPr>
        </p:nvSpPr>
        <p:spPr>
          <a:xfrm>
            <a:off x="4285572" y="5155792"/>
            <a:ext cx="3714995" cy="353233"/>
          </a:xfrm>
          <a:noFill/>
          <a:ln w="9525">
            <a:noFill/>
            <a:miter lim="800000"/>
            <a:headEnd/>
            <a:tailEnd/>
          </a:ln>
          <a:effectLst/>
        </p:spPr>
        <p:txBody>
          <a:bodyPr wrap="square" lIns="0" tIns="0" rIns="0" bIns="0" anchor="b" anchorCtr="0">
            <a:noAutofit/>
          </a:bodyPr>
          <a:lstStyle>
            <a:lvl1pPr marL="0" indent="0" algn="l" defTabSz="1268161"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title</a:t>
            </a:r>
          </a:p>
        </p:txBody>
      </p:sp>
      <p:sp>
        <p:nvSpPr>
          <p:cNvPr id="26" name="Text Placeholder 7"/>
          <p:cNvSpPr>
            <a:spLocks noGrp="1"/>
          </p:cNvSpPr>
          <p:nvPr>
            <p:ph type="body" sz="quarter" idx="29" hasCustomPrompt="1"/>
          </p:nvPr>
        </p:nvSpPr>
        <p:spPr>
          <a:xfrm>
            <a:off x="4285572" y="5537420"/>
            <a:ext cx="3714995" cy="197490"/>
          </a:xfrm>
          <a:noFill/>
          <a:ln w="9525">
            <a:noFill/>
            <a:miter lim="800000"/>
            <a:headEnd/>
            <a:tailEnd/>
          </a:ln>
          <a:effectLst/>
        </p:spPr>
        <p:txBody>
          <a:bodyPr wrap="square" lIns="0" tIns="0" rIns="0" bIns="0" anchor="t" anchorCtr="0">
            <a:spAutoFit/>
          </a:bodyPr>
          <a:lstStyle>
            <a:lvl1pPr marL="0" indent="0" algn="l" defTabSz="1268161"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Chart sub title</a:t>
            </a:r>
          </a:p>
        </p:txBody>
      </p:sp>
      <p:sp>
        <p:nvSpPr>
          <p:cNvPr id="22" name="Content Placeholder 2"/>
          <p:cNvSpPr>
            <a:spLocks noGrp="1"/>
          </p:cNvSpPr>
          <p:nvPr>
            <p:ph sz="half" idx="25"/>
          </p:nvPr>
        </p:nvSpPr>
        <p:spPr>
          <a:xfrm>
            <a:off x="4285574" y="5782612"/>
            <a:ext cx="3714092" cy="2454754"/>
          </a:xfrm>
        </p:spPr>
        <p:txBody>
          <a:bodyPr/>
          <a:lstStyle>
            <a:lvl1pPr>
              <a:defRPr sz="1700"/>
            </a:lvl1pPr>
            <a:lvl2pPr>
              <a:defRPr sz="1700"/>
            </a:lvl2pPr>
            <a:lvl3pPr>
              <a:defRPr sz="1700"/>
            </a:lvl3pPr>
            <a:lvl4pPr>
              <a:defRPr sz="1700"/>
            </a:lvl4pPr>
            <a:lvl5pPr>
              <a:defRPr sz="17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Text Placeholder 3"/>
          <p:cNvSpPr>
            <a:spLocks noGrp="1"/>
          </p:cNvSpPr>
          <p:nvPr>
            <p:ph type="body" sz="half" idx="2"/>
          </p:nvPr>
        </p:nvSpPr>
        <p:spPr>
          <a:xfrm>
            <a:off x="8335034" y="2322189"/>
            <a:ext cx="3542605" cy="5914322"/>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5" name="Text Placeholder 7"/>
          <p:cNvSpPr>
            <a:spLocks noGrp="1"/>
          </p:cNvSpPr>
          <p:nvPr>
            <p:ph type="body" sz="quarter" idx="19" hasCustomPrompt="1"/>
          </p:nvPr>
        </p:nvSpPr>
        <p:spPr>
          <a:xfrm>
            <a:off x="351588" y="8515746"/>
            <a:ext cx="11127746" cy="343489"/>
          </a:xfrm>
          <a:noFill/>
          <a:ln w="9525">
            <a:noFill/>
            <a:miter lim="800000"/>
            <a:headEnd/>
            <a:tailEnd/>
          </a:ln>
          <a:effectLst/>
        </p:spPr>
        <p:txBody>
          <a:bodyPr wrap="square" lIns="0" tIns="63403" rIns="0" bIns="63403" anchor="ctr" anchorCtr="0">
            <a:spAutoFit/>
          </a:bodyPr>
          <a:lstStyle>
            <a:lvl1pPr marL="0" marR="0" indent="0" algn="l" defTabSz="1268161"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68161"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a:latin typeface="Corpid C1 Regular" pitchFamily="34" charset="0"/>
              </a:rPr>
              <a:t>Source: Data Sources Corpid Regular 9pt</a:t>
            </a:r>
          </a:p>
        </p:txBody>
      </p:sp>
      <p:sp>
        <p:nvSpPr>
          <p:cNvPr id="16" name="Slide Number Placeholder 15"/>
          <p:cNvSpPr>
            <a:spLocks noGrp="1"/>
          </p:cNvSpPr>
          <p:nvPr>
            <p:ph type="sldNum" sz="quarter" idx="2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2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a:t>Click to edit Master title style</a:t>
            </a:r>
            <a:endParaRPr lang="en-AU" dirty="0"/>
          </a:p>
        </p:txBody>
      </p:sp>
    </p:spTree>
    <p:extLst>
      <p:ext uri="{BB962C8B-B14F-4D97-AF65-F5344CB8AC3E}">
        <p14:creationId xmlns:p14="http://schemas.microsoft.com/office/powerpoint/2010/main" val="2371537723"/>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showMasterSp="0" preserve="1" userDrawn="1">
  <p:cSld name="Dashboard">
    <p:spTree>
      <p:nvGrpSpPr>
        <p:cNvPr id="1" name=""/>
        <p:cNvGrpSpPr/>
        <p:nvPr/>
      </p:nvGrpSpPr>
      <p:grpSpPr>
        <a:xfrm>
          <a:off x="0" y="0"/>
          <a:ext cx="0" cy="0"/>
          <a:chOff x="0" y="0"/>
          <a:chExt cx="0" cy="0"/>
        </a:xfrm>
      </p:grpSpPr>
      <p:sp>
        <p:nvSpPr>
          <p:cNvPr id="20" name="Text Placeholder 7"/>
          <p:cNvSpPr>
            <a:spLocks noGrp="1"/>
          </p:cNvSpPr>
          <p:nvPr>
            <p:ph type="body" sz="quarter" idx="31" hasCustomPrompt="1"/>
          </p:nvPr>
        </p:nvSpPr>
        <p:spPr>
          <a:xfrm>
            <a:off x="351589" y="975996"/>
            <a:ext cx="12097436" cy="218008"/>
          </a:xfrm>
          <a:noFill/>
          <a:ln w="9525">
            <a:noFill/>
            <a:miter lim="800000"/>
            <a:headEnd/>
            <a:tailEnd/>
          </a:ln>
          <a:effectLst/>
        </p:spPr>
        <p:txBody>
          <a:bodyPr wrap="square" lIns="0" tIns="0" rIns="0" bIns="0" anchor="b" anchorCtr="0">
            <a:spAutoFit/>
          </a:bodyPr>
          <a:lstStyle>
            <a:lvl1pPr marL="0" indent="0" algn="l" defTabSz="1268161"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Subtitle</a:t>
            </a:r>
          </a:p>
        </p:txBody>
      </p:sp>
      <p:sp>
        <p:nvSpPr>
          <p:cNvPr id="28" name="Rectangle 27"/>
          <p:cNvSpPr/>
          <p:nvPr userDrawn="1"/>
        </p:nvSpPr>
        <p:spPr bwMode="auto">
          <a:xfrm>
            <a:off x="351589" y="1864405"/>
            <a:ext cx="7337022" cy="1188522"/>
          </a:xfrm>
          <a:prstGeom prst="rect">
            <a:avLst/>
          </a:prstGeom>
          <a:solidFill>
            <a:schemeClr val="tx1"/>
          </a:solidFill>
          <a:ln w="6350" cap="flat" cmpd="sng" algn="ctr">
            <a:noFill/>
            <a:prstDash val="solid"/>
            <a:round/>
            <a:headEnd type="none" w="med" len="med"/>
            <a:tailEnd type="none" w="med" len="med"/>
          </a:ln>
          <a:effectLst/>
        </p:spPr>
        <p:txBody>
          <a:bodyPr vert="horz" wrap="none" lIns="111185" tIns="55594" rIns="111185" bIns="55594" numCol="1" rtlCol="0" anchor="ctr" anchorCtr="0" compatLnSpc="1">
            <a:prstTxWarp prst="textNoShape">
              <a:avLst/>
            </a:prstTxWarp>
          </a:bodyPr>
          <a:lstStyle/>
          <a:p>
            <a:pPr algn="ctr" defTabSz="1268161" fontAlgn="base">
              <a:spcBef>
                <a:spcPct val="0"/>
              </a:spcBef>
              <a:spcAft>
                <a:spcPct val="0"/>
              </a:spcAft>
            </a:pPr>
            <a:endParaRPr lang="en-AU" sz="2000" dirty="0">
              <a:solidFill>
                <a:srgbClr val="000000"/>
              </a:solidFill>
            </a:endParaRPr>
          </a:p>
        </p:txBody>
      </p:sp>
      <p:sp>
        <p:nvSpPr>
          <p:cNvPr id="17" name="Text Placeholder 7"/>
          <p:cNvSpPr>
            <a:spLocks noGrp="1"/>
          </p:cNvSpPr>
          <p:nvPr>
            <p:ph type="body" sz="quarter" idx="11" hasCustomPrompt="1"/>
          </p:nvPr>
        </p:nvSpPr>
        <p:spPr>
          <a:xfrm>
            <a:off x="496891" y="1968388"/>
            <a:ext cx="7046423" cy="353233"/>
          </a:xfrm>
          <a:noFill/>
          <a:ln w="9525">
            <a:noFill/>
            <a:miter lim="800000"/>
            <a:headEnd/>
            <a:tailEnd/>
          </a:ln>
          <a:effectLst/>
        </p:spPr>
        <p:txBody>
          <a:bodyPr wrap="square" lIns="0" tIns="0" rIns="0" bIns="0" anchor="b" anchorCtr="0">
            <a:noAutofit/>
          </a:bodyPr>
          <a:lstStyle>
            <a:lvl1pPr marL="0" indent="0" algn="l" defTabSz="1268161" rtl="0" fontAlgn="base">
              <a:lnSpc>
                <a:spcPct val="75000"/>
              </a:lnSpc>
              <a:spcBef>
                <a:spcPct val="0"/>
              </a:spcBef>
              <a:spcAft>
                <a:spcPct val="0"/>
              </a:spcAft>
              <a:buNone/>
              <a:defRPr lang="en-US" sz="2500" kern="1200" cap="all" baseline="0" smtClean="0">
                <a:solidFill>
                  <a:schemeClr val="bg1"/>
                </a:solidFill>
                <a:latin typeface="NAB Impact" pitchFamily="50" charset="0"/>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Campaign summary</a:t>
            </a:r>
          </a:p>
        </p:txBody>
      </p:sp>
      <p:sp>
        <p:nvSpPr>
          <p:cNvPr id="4" name="Text Placeholder 3"/>
          <p:cNvSpPr>
            <a:spLocks noGrp="1"/>
          </p:cNvSpPr>
          <p:nvPr>
            <p:ph type="body" sz="half" idx="2"/>
          </p:nvPr>
        </p:nvSpPr>
        <p:spPr>
          <a:xfrm>
            <a:off x="496891" y="2320013"/>
            <a:ext cx="7046423" cy="741149"/>
          </a:xfrm>
        </p:spPr>
        <p:txBody>
          <a:bodyPr lIns="0" rIns="0"/>
          <a:lstStyle>
            <a:lvl1pPr marL="0" indent="0">
              <a:spcBef>
                <a:spcPts val="0"/>
              </a:spcBef>
              <a:buNone/>
              <a:defRPr sz="1500">
                <a:solidFill>
                  <a:schemeClr val="bg1"/>
                </a:solidFill>
              </a:defRPr>
            </a:lvl1pPr>
            <a:lvl2pPr>
              <a:spcBef>
                <a:spcPts val="0"/>
              </a:spcBef>
              <a:defRPr sz="1500">
                <a:solidFill>
                  <a:schemeClr val="bg1"/>
                </a:solidFill>
              </a:defRPr>
            </a:lvl2pPr>
            <a:lvl3pPr>
              <a:spcBef>
                <a:spcPts val="0"/>
              </a:spcBef>
              <a:defRPr sz="1500">
                <a:solidFill>
                  <a:schemeClr val="bg1"/>
                </a:solidFill>
              </a:defRPr>
            </a:lvl3pPr>
            <a:lvl4pPr>
              <a:spcBef>
                <a:spcPts val="0"/>
              </a:spcBef>
              <a:defRPr sz="1500">
                <a:solidFill>
                  <a:schemeClr val="bg1"/>
                </a:solidFill>
              </a:defRPr>
            </a:lvl4pPr>
            <a:lvl5pPr>
              <a:spcBef>
                <a:spcPts val="0"/>
              </a:spcBef>
              <a:defRPr sz="1500">
                <a:solidFill>
                  <a:schemeClr val="bg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6" name="Rectangle 5"/>
          <p:cNvSpPr/>
          <p:nvPr userDrawn="1"/>
        </p:nvSpPr>
        <p:spPr bwMode="auto">
          <a:xfrm>
            <a:off x="351589" y="3174482"/>
            <a:ext cx="7337022" cy="5100644"/>
          </a:xfrm>
          <a:prstGeom prst="rect">
            <a:avLst/>
          </a:prstGeom>
          <a:solidFill>
            <a:schemeClr val="bg1">
              <a:lumMod val="95000"/>
            </a:schemeClr>
          </a:solidFill>
          <a:ln w="6350" cap="flat" cmpd="sng" algn="ctr">
            <a:noFill/>
            <a:prstDash val="solid"/>
            <a:round/>
            <a:headEnd type="none" w="med" len="med"/>
            <a:tailEnd type="none" w="med" len="med"/>
          </a:ln>
          <a:effectLst/>
        </p:spPr>
        <p:txBody>
          <a:bodyPr vert="horz" wrap="none" lIns="111185" tIns="55594" rIns="111185" bIns="55594" numCol="1" rtlCol="0" anchor="ctr" anchorCtr="0" compatLnSpc="1">
            <a:prstTxWarp prst="textNoShape">
              <a:avLst/>
            </a:prstTxWarp>
          </a:bodyPr>
          <a:lstStyle/>
          <a:p>
            <a:pPr algn="ctr" defTabSz="1268161" fontAlgn="base">
              <a:spcBef>
                <a:spcPct val="0"/>
              </a:spcBef>
              <a:spcAft>
                <a:spcPct val="0"/>
              </a:spcAft>
            </a:pPr>
            <a:endParaRPr lang="en-AU" sz="2000" dirty="0">
              <a:solidFill>
                <a:srgbClr val="000000"/>
              </a:solidFill>
            </a:endParaRPr>
          </a:p>
        </p:txBody>
      </p:sp>
      <p:sp>
        <p:nvSpPr>
          <p:cNvPr id="19" name="Text Placeholder 7"/>
          <p:cNvSpPr>
            <a:spLocks noGrp="1"/>
          </p:cNvSpPr>
          <p:nvPr>
            <p:ph type="body" sz="quarter" idx="18" hasCustomPrompt="1"/>
          </p:nvPr>
        </p:nvSpPr>
        <p:spPr>
          <a:xfrm>
            <a:off x="496891" y="3347606"/>
            <a:ext cx="7046423" cy="218008"/>
          </a:xfrm>
          <a:noFill/>
          <a:ln w="9525">
            <a:noFill/>
            <a:miter lim="800000"/>
            <a:headEnd/>
            <a:tailEnd/>
          </a:ln>
          <a:effectLst/>
        </p:spPr>
        <p:txBody>
          <a:bodyPr wrap="square" lIns="0" tIns="0" rIns="0" bIns="0" anchor="b" anchorCtr="0">
            <a:spAutoFit/>
          </a:bodyPr>
          <a:lstStyle>
            <a:lvl1pPr marL="0" indent="0" algn="l" defTabSz="1268161"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Highlights</a:t>
            </a:r>
          </a:p>
        </p:txBody>
      </p:sp>
      <p:sp>
        <p:nvSpPr>
          <p:cNvPr id="27" name="Content Placeholder 2"/>
          <p:cNvSpPr>
            <a:spLocks noGrp="1"/>
          </p:cNvSpPr>
          <p:nvPr>
            <p:ph sz="half" idx="29"/>
          </p:nvPr>
        </p:nvSpPr>
        <p:spPr>
          <a:xfrm>
            <a:off x="496888" y="3643866"/>
            <a:ext cx="3447791" cy="4593508"/>
          </a:xfrm>
        </p:spPr>
        <p:txBody>
          <a:bodyPr/>
          <a:lstStyle>
            <a:lvl1pPr>
              <a:spcBef>
                <a:spcPts val="736"/>
              </a:spcBef>
              <a:defRPr sz="1500"/>
            </a:lvl1pPr>
            <a:lvl2pPr>
              <a:spcBef>
                <a:spcPts val="736"/>
              </a:spcBef>
              <a:defRPr sz="1500"/>
            </a:lvl2pPr>
            <a:lvl3pPr>
              <a:spcBef>
                <a:spcPts val="736"/>
              </a:spcBef>
              <a:defRPr sz="1500"/>
            </a:lvl3pPr>
            <a:lvl4pPr>
              <a:spcBef>
                <a:spcPts val="736"/>
              </a:spcBef>
              <a:defRPr sz="1500"/>
            </a:lvl4pPr>
            <a:lvl5pPr>
              <a:spcBef>
                <a:spcPts val="736"/>
              </a:spcBef>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8" name="Content Placeholder 2"/>
          <p:cNvSpPr>
            <a:spLocks noGrp="1"/>
          </p:cNvSpPr>
          <p:nvPr>
            <p:ph sz="half" idx="30"/>
          </p:nvPr>
        </p:nvSpPr>
        <p:spPr>
          <a:xfrm>
            <a:off x="4095520" y="3643866"/>
            <a:ext cx="3447791" cy="4593508"/>
          </a:xfrm>
        </p:spPr>
        <p:txBody>
          <a:bodyPr/>
          <a:lstStyle>
            <a:lvl1pPr>
              <a:spcBef>
                <a:spcPts val="736"/>
              </a:spcBef>
              <a:defRPr sz="1500"/>
            </a:lvl1pPr>
            <a:lvl2pPr>
              <a:spcBef>
                <a:spcPts val="736"/>
              </a:spcBef>
              <a:defRPr sz="1500"/>
            </a:lvl2pPr>
            <a:lvl3pPr>
              <a:spcBef>
                <a:spcPts val="736"/>
              </a:spcBef>
              <a:defRPr sz="1500"/>
            </a:lvl3pPr>
            <a:lvl4pPr>
              <a:spcBef>
                <a:spcPts val="736"/>
              </a:spcBef>
              <a:defRPr sz="1500"/>
            </a:lvl4pPr>
            <a:lvl5pPr>
              <a:spcBef>
                <a:spcPts val="736"/>
              </a:spcBef>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23" name="Text Placeholder 7"/>
          <p:cNvSpPr>
            <a:spLocks noGrp="1"/>
          </p:cNvSpPr>
          <p:nvPr>
            <p:ph type="body" sz="quarter" idx="26" hasCustomPrompt="1"/>
          </p:nvPr>
        </p:nvSpPr>
        <p:spPr>
          <a:xfrm>
            <a:off x="8141099" y="1968388"/>
            <a:ext cx="3749473" cy="353233"/>
          </a:xfrm>
          <a:noFill/>
          <a:ln w="9525">
            <a:noFill/>
            <a:miter lim="800000"/>
            <a:headEnd/>
            <a:tailEnd/>
          </a:ln>
          <a:effectLst/>
        </p:spPr>
        <p:txBody>
          <a:bodyPr wrap="square" lIns="0" tIns="0" rIns="0" bIns="0" anchor="b" anchorCtr="0">
            <a:noAutofit/>
          </a:bodyPr>
          <a:lstStyle>
            <a:lvl1pPr marL="0" indent="0" algn="l" defTabSz="1268161"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Campaign performance</a:t>
            </a:r>
          </a:p>
        </p:txBody>
      </p:sp>
      <p:sp>
        <p:nvSpPr>
          <p:cNvPr id="21" name="Content Placeholder 2"/>
          <p:cNvSpPr>
            <a:spLocks noGrp="1"/>
          </p:cNvSpPr>
          <p:nvPr>
            <p:ph sz="half" idx="24"/>
          </p:nvPr>
        </p:nvSpPr>
        <p:spPr>
          <a:xfrm>
            <a:off x="8141099" y="2395804"/>
            <a:ext cx="3749473" cy="2559893"/>
          </a:xfrm>
        </p:spPr>
        <p:txBody>
          <a:bodyPr/>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25" name="Text Placeholder 7"/>
          <p:cNvSpPr>
            <a:spLocks noGrp="1"/>
          </p:cNvSpPr>
          <p:nvPr>
            <p:ph type="body" sz="quarter" idx="28" hasCustomPrompt="1"/>
          </p:nvPr>
        </p:nvSpPr>
        <p:spPr>
          <a:xfrm>
            <a:off x="8141099" y="5254569"/>
            <a:ext cx="3749473" cy="353233"/>
          </a:xfrm>
          <a:noFill/>
          <a:ln w="9525">
            <a:noFill/>
            <a:miter lim="800000"/>
            <a:headEnd/>
            <a:tailEnd/>
          </a:ln>
          <a:effectLst/>
        </p:spPr>
        <p:txBody>
          <a:bodyPr wrap="square" lIns="0" tIns="0" rIns="0" bIns="0" anchor="b" anchorCtr="0">
            <a:noAutofit/>
          </a:bodyPr>
          <a:lstStyle>
            <a:lvl1pPr marL="0" indent="0" algn="l" defTabSz="1268161"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a:t>Performance summary</a:t>
            </a:r>
          </a:p>
        </p:txBody>
      </p:sp>
      <p:sp>
        <p:nvSpPr>
          <p:cNvPr id="22" name="Content Placeholder 2"/>
          <p:cNvSpPr>
            <a:spLocks noGrp="1"/>
          </p:cNvSpPr>
          <p:nvPr>
            <p:ph sz="half" idx="25"/>
          </p:nvPr>
        </p:nvSpPr>
        <p:spPr>
          <a:xfrm>
            <a:off x="8141099" y="5677547"/>
            <a:ext cx="3749473" cy="2559893"/>
          </a:xfrm>
        </p:spPr>
        <p:txBody>
          <a:bodyPr/>
          <a:lstStyle>
            <a:lvl1pPr>
              <a:defRPr sz="1500"/>
            </a:lvl1pPr>
            <a:lvl2pPr>
              <a:defRPr sz="1500"/>
            </a:lvl2pPr>
            <a:lvl3pPr>
              <a:defRPr sz="1500"/>
            </a:lvl3pPr>
            <a:lvl4pPr>
              <a:defRPr sz="1500"/>
            </a:lvl4pPr>
            <a:lvl5pPr>
              <a:defRPr sz="15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5" name="Text Placeholder 7"/>
          <p:cNvSpPr>
            <a:spLocks noGrp="1"/>
          </p:cNvSpPr>
          <p:nvPr>
            <p:ph type="body" sz="quarter" idx="19" hasCustomPrompt="1"/>
          </p:nvPr>
        </p:nvSpPr>
        <p:spPr>
          <a:xfrm>
            <a:off x="351588" y="8515746"/>
            <a:ext cx="11127746" cy="343489"/>
          </a:xfrm>
          <a:noFill/>
          <a:ln w="9525">
            <a:noFill/>
            <a:miter lim="800000"/>
            <a:headEnd/>
            <a:tailEnd/>
          </a:ln>
          <a:effectLst/>
        </p:spPr>
        <p:txBody>
          <a:bodyPr wrap="square" lIns="0" tIns="63403" rIns="0" bIns="63403" anchor="ctr" anchorCtr="0">
            <a:spAutoFit/>
          </a:bodyPr>
          <a:lstStyle>
            <a:lvl1pPr marL="0" marR="0" indent="0" algn="l" defTabSz="1268161"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68161"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68161"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68161"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a:latin typeface="Corpid C1 Regular" pitchFamily="34" charset="0"/>
              </a:rPr>
              <a:t>Source: Data Sources Corpid Regular 9pt</a:t>
            </a:r>
          </a:p>
        </p:txBody>
      </p:sp>
      <p:sp>
        <p:nvSpPr>
          <p:cNvPr id="16" name="Slide Number Placeholder 15"/>
          <p:cNvSpPr>
            <a:spLocks noGrp="1"/>
          </p:cNvSpPr>
          <p:nvPr>
            <p:ph type="sldNum" sz="quarter" idx="2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2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7" name="Title 6"/>
          <p:cNvSpPr>
            <a:spLocks noGrp="1"/>
          </p:cNvSpPr>
          <p:nvPr>
            <p:ph type="title" hasCustomPrompt="1"/>
          </p:nvPr>
        </p:nvSpPr>
        <p:spPr>
          <a:xfrm>
            <a:off x="351589" y="291416"/>
            <a:ext cx="12097436" cy="667751"/>
          </a:xfrm>
        </p:spPr>
        <p:txBody>
          <a:bodyPr/>
          <a:lstStyle>
            <a:lvl1pPr>
              <a:defRPr/>
            </a:lvl1pPr>
          </a:lstStyle>
          <a:p>
            <a:r>
              <a:rPr lang="en-US" dirty="0"/>
              <a:t>Campaign name</a:t>
            </a:r>
            <a:endParaRPr lang="en-AU" dirty="0"/>
          </a:p>
        </p:txBody>
      </p:sp>
    </p:spTree>
    <p:extLst>
      <p:ext uri="{BB962C8B-B14F-4D97-AF65-F5344CB8AC3E}">
        <p14:creationId xmlns:p14="http://schemas.microsoft.com/office/powerpoint/2010/main" val="3132529220"/>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17655" y="1792036"/>
            <a:ext cx="10796598" cy="1808162"/>
          </a:xfrm>
        </p:spPr>
        <p:txBody>
          <a:bodyPr anchor="t"/>
          <a:lstStyle>
            <a:lvl1pPr>
              <a:defRPr sz="3200">
                <a:latin typeface="Corpid C1 Heavy" pitchFamily="34" charset="0"/>
              </a:defRPr>
            </a:lvl1pPr>
          </a:lstStyle>
          <a:p>
            <a:r>
              <a:rPr lang="en-US"/>
              <a:t>Click to edit Master title style</a:t>
            </a:r>
            <a:endParaRPr lang="en-AU" dirty="0"/>
          </a:p>
        </p:txBody>
      </p:sp>
      <p:sp>
        <p:nvSpPr>
          <p:cNvPr id="20483" name="Rectangle 3"/>
          <p:cNvSpPr>
            <a:spLocks noGrp="1" noChangeArrowheads="1"/>
          </p:cNvSpPr>
          <p:nvPr>
            <p:ph type="subTitle" idx="1"/>
          </p:nvPr>
        </p:nvSpPr>
        <p:spPr>
          <a:xfrm>
            <a:off x="617655" y="3827988"/>
            <a:ext cx="10796598" cy="1348561"/>
          </a:xfrm>
        </p:spPr>
        <p:txBody>
          <a:bodyPr/>
          <a:lstStyle>
            <a:lvl1pPr marL="0" indent="0">
              <a:spcBef>
                <a:spcPct val="0"/>
              </a:spcBef>
              <a:buFont typeface="Wingdings" pitchFamily="2" charset="2"/>
              <a:buNone/>
              <a:defRPr sz="2200"/>
            </a:lvl1pPr>
          </a:lstStyle>
          <a:p>
            <a:r>
              <a:rPr lang="en-US"/>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2808" tIns="61460" rIns="122808" bIns="61460">
            <a:noAutofit/>
          </a:bodyPr>
          <a:lstStyle>
            <a:lvl1pPr marL="0" indent="0" algn="l" defTabSz="841154" rtl="0" fontAlgn="base">
              <a:spcBef>
                <a:spcPct val="50000"/>
              </a:spcBef>
              <a:spcAft>
                <a:spcPct val="0"/>
              </a:spcAft>
              <a:buNone/>
              <a:defRPr lang="en-US" sz="1400" kern="1200" smtClean="0">
                <a:solidFill>
                  <a:schemeClr val="tx1"/>
                </a:solidFill>
                <a:latin typeface="Corpid C1 Regular" pitchFamily="34" charset="0"/>
                <a:ea typeface="+mn-ea"/>
                <a:cs typeface="Arial" charset="0"/>
              </a:defRPr>
            </a:lvl1pPr>
            <a:lvl2pPr marL="846763" indent="-846763" algn="l" defTabSz="1228086"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46763" indent="-846763" algn="l" defTabSz="1228086"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46763" indent="-846763" algn="l" defTabSz="1228086"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46763" indent="-846763" algn="l" defTabSz="1228086"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a:t>Click to edit Master text styles</a:t>
            </a:r>
          </a:p>
        </p:txBody>
      </p:sp>
      <p:pic>
        <p:nvPicPr>
          <p:cNvPr id="9"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934" y="7867628"/>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474650"/>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showMasterSp="0" preserve="1" userDrawn="1">
  <p:cSld name="Title Slide Red">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89" y="435740"/>
            <a:ext cx="12123129" cy="8730379"/>
          </a:xfrm>
          <a:prstGeom prst="rect">
            <a:avLst/>
          </a:prstGeom>
          <a:solidFill>
            <a:schemeClr val="accent1"/>
          </a:solidFill>
          <a:ln w="9525">
            <a:noFill/>
            <a:miter lim="800000"/>
            <a:headEnd/>
            <a:tailEnd/>
          </a:ln>
          <a:effectLst/>
        </p:spPr>
        <p:txBody>
          <a:bodyPr wrap="none" lIns="107633" tIns="53813" rIns="107633" bIns="53813" anchor="ctr"/>
          <a:lstStyle/>
          <a:p>
            <a:pPr algn="ctr" defTabSz="1228807"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55" y="1792036"/>
            <a:ext cx="10796598" cy="1808162"/>
          </a:xfrm>
        </p:spPr>
        <p:txBody>
          <a:bodyPr anchor="t"/>
          <a:lstStyle>
            <a:lvl1pPr>
              <a:defRPr sz="3200">
                <a:solidFill>
                  <a:schemeClr val="bg1"/>
                </a:solidFill>
                <a:latin typeface="Corpid C1 Heavy" pitchFamily="34" charset="0"/>
              </a:defRPr>
            </a:lvl1pPr>
          </a:lstStyle>
          <a:p>
            <a:r>
              <a:rPr lang="en-US"/>
              <a:t>Click to edit Master title style</a:t>
            </a:r>
            <a:endParaRPr lang="en-AU" dirty="0"/>
          </a:p>
        </p:txBody>
      </p:sp>
      <p:sp>
        <p:nvSpPr>
          <p:cNvPr id="20483" name="Rectangle 3"/>
          <p:cNvSpPr>
            <a:spLocks noGrp="1" noChangeArrowheads="1"/>
          </p:cNvSpPr>
          <p:nvPr>
            <p:ph type="subTitle" idx="1"/>
          </p:nvPr>
        </p:nvSpPr>
        <p:spPr>
          <a:xfrm>
            <a:off x="617655" y="3827988"/>
            <a:ext cx="10796598" cy="1348561"/>
          </a:xfrm>
        </p:spPr>
        <p:txBody>
          <a:bodyPr/>
          <a:lstStyle>
            <a:lvl1pPr marL="0" indent="0">
              <a:spcBef>
                <a:spcPct val="0"/>
              </a:spcBef>
              <a:buFont typeface="Wingdings" pitchFamily="2" charset="2"/>
              <a:buNone/>
              <a:defRPr sz="2200">
                <a:solidFill>
                  <a:schemeClr val="bg1"/>
                </a:solidFill>
              </a:defRPr>
            </a:lvl1pPr>
          </a:lstStyle>
          <a:p>
            <a:r>
              <a:rPr lang="en-US"/>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2808" tIns="61460" rIns="122808" bIns="61460">
            <a:noAutofit/>
          </a:bodyPr>
          <a:lstStyle>
            <a:lvl1pPr marL="0" indent="0" algn="l" defTabSz="841154"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46763" indent="-846763" algn="l" defTabSz="1228086"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46763" indent="-846763" algn="l" defTabSz="1228086"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46763" indent="-846763" algn="l" defTabSz="1228086"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46763" indent="-846763" algn="l" defTabSz="1228086"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934"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357532"/>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89" y="435740"/>
            <a:ext cx="12123129" cy="8730379"/>
          </a:xfrm>
          <a:prstGeom prst="rect">
            <a:avLst/>
          </a:prstGeom>
          <a:solidFill>
            <a:schemeClr val="accent2"/>
          </a:solidFill>
          <a:ln w="9525">
            <a:noFill/>
            <a:miter lim="800000"/>
            <a:headEnd/>
            <a:tailEnd/>
          </a:ln>
          <a:effectLst/>
        </p:spPr>
        <p:txBody>
          <a:bodyPr wrap="none" lIns="107633" tIns="53813" rIns="107633" bIns="53813" anchor="ctr"/>
          <a:lstStyle/>
          <a:p>
            <a:pPr algn="ctr" defTabSz="1228807"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55" y="1792036"/>
            <a:ext cx="10796598" cy="1808162"/>
          </a:xfrm>
        </p:spPr>
        <p:txBody>
          <a:bodyPr anchor="t"/>
          <a:lstStyle>
            <a:lvl1pPr>
              <a:defRPr sz="3200">
                <a:solidFill>
                  <a:schemeClr val="bg1"/>
                </a:solidFill>
                <a:latin typeface="Corpid C1 Heavy" pitchFamily="34" charset="0"/>
              </a:defRPr>
            </a:lvl1pPr>
          </a:lstStyle>
          <a:p>
            <a:r>
              <a:rPr lang="en-US"/>
              <a:t>Click to edit Master title style</a:t>
            </a:r>
            <a:endParaRPr lang="en-AU" dirty="0"/>
          </a:p>
        </p:txBody>
      </p:sp>
      <p:sp>
        <p:nvSpPr>
          <p:cNvPr id="20483" name="Rectangle 3"/>
          <p:cNvSpPr>
            <a:spLocks noGrp="1" noChangeArrowheads="1"/>
          </p:cNvSpPr>
          <p:nvPr>
            <p:ph type="subTitle" idx="1"/>
          </p:nvPr>
        </p:nvSpPr>
        <p:spPr>
          <a:xfrm>
            <a:off x="617655" y="3827988"/>
            <a:ext cx="10796598" cy="1348561"/>
          </a:xfrm>
        </p:spPr>
        <p:txBody>
          <a:bodyPr/>
          <a:lstStyle>
            <a:lvl1pPr marL="0" indent="0">
              <a:spcBef>
                <a:spcPct val="0"/>
              </a:spcBef>
              <a:buFont typeface="Wingdings" pitchFamily="2" charset="2"/>
              <a:buNone/>
              <a:defRPr sz="2200">
                <a:solidFill>
                  <a:schemeClr val="bg1"/>
                </a:solidFill>
              </a:defRPr>
            </a:lvl1pPr>
          </a:lstStyle>
          <a:p>
            <a:r>
              <a:rPr lang="en-US"/>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2808" tIns="61460" rIns="122808" bIns="61460">
            <a:noAutofit/>
          </a:bodyPr>
          <a:lstStyle>
            <a:lvl1pPr marL="0" indent="0" algn="l" defTabSz="841154"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46763" indent="-846763" algn="l" defTabSz="1228086"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46763" indent="-846763" algn="l" defTabSz="1228086"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46763" indent="-846763" algn="l" defTabSz="1228086"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46763" indent="-846763" algn="l" defTabSz="1228086"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934"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739258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89"/>
            <a:ext cx="5669117" cy="5914322"/>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8" y="2322189"/>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637"/>
            <a:ext cx="5667306" cy="340206"/>
          </a:xfrm>
          <a:noFill/>
          <a:ln w="9525">
            <a:noFill/>
            <a:miter lim="800000"/>
            <a:headEnd/>
            <a:tailEnd/>
          </a:ln>
          <a:effectLst/>
        </p:spPr>
        <p:txBody>
          <a:bodyPr wrap="square" lIns="123477" tIns="61778" rIns="123477" bIns="61778" anchor="t" anchorCtr="0">
            <a:spAutoFit/>
          </a:bodyPr>
          <a:lstStyle>
            <a:lvl1pPr marL="0" indent="0" algn="l" defTabSz="1234888"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488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488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488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488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6" name="Footer Placeholder 5"/>
          <p:cNvSpPr>
            <a:spLocks noGrp="1"/>
          </p:cNvSpPr>
          <p:nvPr>
            <p:ph type="ftr" sz="quarter" idx="12"/>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Tree>
    <p:extLst>
      <p:ext uri="{BB962C8B-B14F-4D97-AF65-F5344CB8AC3E}">
        <p14:creationId xmlns:p14="http://schemas.microsoft.com/office/powerpoint/2010/main" val="3421678005"/>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a:xfrm>
            <a:off x="331011" y="459927"/>
            <a:ext cx="12123131" cy="8730379"/>
          </a:xfrm>
        </p:spPr>
        <p:txBody>
          <a:bodyPr/>
          <a:lstStyle>
            <a:lvl1pPr>
              <a:defRPr baseline="0"/>
            </a:lvl1pPr>
          </a:lstStyle>
          <a:p>
            <a:r>
              <a:rPr lang="en-AU" dirty="0"/>
              <a:t>Click icon to add picture and then right click on the picture &gt; Send to back</a:t>
            </a:r>
          </a:p>
        </p:txBody>
      </p:sp>
      <p:sp>
        <p:nvSpPr>
          <p:cNvPr id="20482" name="Rectangle 2"/>
          <p:cNvSpPr>
            <a:spLocks noGrp="1" noChangeArrowheads="1"/>
          </p:cNvSpPr>
          <p:nvPr>
            <p:ph type="ctrTitle"/>
          </p:nvPr>
        </p:nvSpPr>
        <p:spPr>
          <a:xfrm>
            <a:off x="617658" y="5806505"/>
            <a:ext cx="6906326" cy="1175925"/>
          </a:xfrm>
          <a:solidFill>
            <a:schemeClr val="accent1"/>
          </a:solidFill>
          <a:ln w="9525">
            <a:noFill/>
            <a:miter lim="800000"/>
            <a:headEnd/>
            <a:tailEnd/>
          </a:ln>
          <a:effectLst/>
        </p:spPr>
        <p:txBody>
          <a:bodyPr wrap="square" lIns="338436" tIns="338436" rIns="338436" bIns="338436" anchor="t" anchorCtr="0">
            <a:spAutoFit/>
          </a:bodyPr>
          <a:lstStyle>
            <a:lvl1pPr algn="l" defTabSz="1228086" rtl="0" fontAlgn="base">
              <a:spcBef>
                <a:spcPct val="0"/>
              </a:spcBef>
              <a:spcAft>
                <a:spcPct val="0"/>
              </a:spcAft>
              <a:defRPr lang="en-AU" sz="3200" kern="1200" dirty="0">
                <a:solidFill>
                  <a:schemeClr val="bg1"/>
                </a:solidFill>
                <a:latin typeface="Corpid C1 Heavy" pitchFamily="34" charset="0"/>
                <a:ea typeface="+mn-ea"/>
                <a:cs typeface="Arial" charset="0"/>
              </a:defRPr>
            </a:lvl1pPr>
          </a:lstStyle>
          <a:p>
            <a:r>
              <a:rPr lang="en-US"/>
              <a:t>Click to edit Master title style</a:t>
            </a:r>
            <a:endParaRPr lang="en-AU" dirty="0"/>
          </a:p>
        </p:txBody>
      </p:sp>
    </p:spTree>
    <p:extLst>
      <p:ext uri="{BB962C8B-B14F-4D97-AF65-F5344CB8AC3E}">
        <p14:creationId xmlns:p14="http://schemas.microsoft.com/office/powerpoint/2010/main" val="314836221"/>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showMasterSp="0" type="obj" preserve="1">
  <p:cSld name="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a:xfrm>
            <a:off x="598650" y="1937501"/>
            <a:ext cx="11281220" cy="6299338"/>
          </a:xfrm>
        </p:spPr>
        <p:txBody>
          <a:bodyPr/>
          <a:lstStyle>
            <a:lvl1pPr>
              <a:defRPr>
                <a:solidFill>
                  <a:schemeClr val="accent1"/>
                </a:solidFill>
              </a:defRPr>
            </a:lvl1pPr>
            <a:lvl2pPr marL="213055" indent="0">
              <a:spcBef>
                <a:spcPts val="0"/>
              </a:spcBef>
              <a:buNone/>
              <a:defRPr/>
            </a:lvl2pPr>
            <a:lvl3pPr marL="639269" indent="-213055">
              <a:spcBef>
                <a:spcPts val="413"/>
              </a:spcBef>
              <a:defRPr/>
            </a:lvl3pPr>
            <a:lvl4pPr marL="1054234" indent="-213055">
              <a:spcBef>
                <a:spcPts val="413"/>
              </a:spcBef>
              <a:defRPr/>
            </a:lvl4pPr>
            <a:lvl5pPr marL="1480422" indent="-213055">
              <a:spcBef>
                <a:spcPts val="413"/>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89549322"/>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a:xfrm>
            <a:off x="990147" y="9136938"/>
            <a:ext cx="10709177" cy="418275"/>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157673290"/>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359192" y="1937501"/>
            <a:ext cx="5669117" cy="6299338"/>
          </a:xfrm>
          <a:noFill/>
          <a:ln w="9525">
            <a:noFill/>
            <a:miter lim="800000"/>
            <a:headEnd/>
            <a:tailEnd/>
          </a:ln>
          <a:effectLst/>
        </p:spPr>
        <p:txBody>
          <a:bodyPr vert="horz" wrap="square" lIns="122808" tIns="61460" rIns="122808" bIns="61460" numCol="1" anchor="t" anchorCtr="0" compatLnSpc="1">
            <a:prstTxWarp prst="textNoShape">
              <a:avLst/>
            </a:prstTxWarp>
          </a:bodyPr>
          <a:lstStyle>
            <a:lvl1pPr algn="l" defTabSz="1228086" rtl="0" fontAlgn="base">
              <a:spcBef>
                <a:spcPct val="50000"/>
              </a:spcBef>
              <a:spcAft>
                <a:spcPct val="0"/>
              </a:spcAft>
              <a:defRPr lang="en-US" sz="1700" smtClean="0">
                <a:solidFill>
                  <a:schemeClr val="tx1"/>
                </a:solidFill>
                <a:latin typeface="+mn-lt"/>
                <a:ea typeface="+mn-ea"/>
                <a:cs typeface="+mn-cs"/>
              </a:defRPr>
            </a:lvl1pPr>
            <a:lvl2pPr algn="l" defTabSz="1228086" rtl="0" fontAlgn="base">
              <a:spcBef>
                <a:spcPct val="50000"/>
              </a:spcBef>
              <a:spcAft>
                <a:spcPct val="0"/>
              </a:spcAft>
              <a:defRPr lang="en-US" sz="1700" smtClean="0">
                <a:solidFill>
                  <a:schemeClr val="tx1"/>
                </a:solidFill>
                <a:latin typeface="+mn-lt"/>
                <a:ea typeface="+mn-ea"/>
                <a:cs typeface="+mn-cs"/>
              </a:defRPr>
            </a:lvl2pPr>
            <a:lvl3pPr algn="l" defTabSz="1228086" rtl="0" fontAlgn="base">
              <a:spcBef>
                <a:spcPct val="50000"/>
              </a:spcBef>
              <a:spcAft>
                <a:spcPct val="0"/>
              </a:spcAft>
              <a:defRPr lang="en-US" sz="1700" smtClean="0">
                <a:solidFill>
                  <a:schemeClr val="tx1"/>
                </a:solidFill>
                <a:latin typeface="+mn-lt"/>
                <a:ea typeface="+mn-ea"/>
                <a:cs typeface="+mn-cs"/>
              </a:defRPr>
            </a:lvl3pPr>
            <a:lvl4pPr algn="l" defTabSz="1228086" rtl="0" fontAlgn="base">
              <a:spcBef>
                <a:spcPct val="50000"/>
              </a:spcBef>
              <a:spcAft>
                <a:spcPct val="0"/>
              </a:spcAft>
              <a:defRPr lang="en-US" sz="1700" smtClean="0">
                <a:solidFill>
                  <a:schemeClr val="tx1"/>
                </a:solidFill>
                <a:latin typeface="+mn-lt"/>
                <a:ea typeface="+mn-ea"/>
                <a:cs typeface="+mn-cs"/>
              </a:defRPr>
            </a:lvl4pPr>
            <a:lvl5pPr algn="l" defTabSz="1228086"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210753" y="1937501"/>
            <a:ext cx="5669118" cy="6299338"/>
          </a:xfrm>
          <a:noFill/>
          <a:ln w="9525">
            <a:noFill/>
            <a:miter lim="800000"/>
            <a:headEnd/>
            <a:tailEnd/>
          </a:ln>
          <a:effectLst/>
        </p:spPr>
        <p:txBody>
          <a:bodyPr vert="horz" wrap="square" lIns="122808" tIns="61460" rIns="122808" bIns="61460" numCol="1" anchor="t" anchorCtr="0" compatLnSpc="1">
            <a:prstTxWarp prst="textNoShape">
              <a:avLst/>
            </a:prstTxWarp>
          </a:bodyPr>
          <a:lstStyle>
            <a:lvl1pPr algn="l" defTabSz="1228086" rtl="0" fontAlgn="base">
              <a:spcBef>
                <a:spcPct val="50000"/>
              </a:spcBef>
              <a:spcAft>
                <a:spcPct val="0"/>
              </a:spcAft>
              <a:defRPr lang="en-US" sz="1700" smtClean="0">
                <a:solidFill>
                  <a:schemeClr val="tx1"/>
                </a:solidFill>
                <a:latin typeface="+mn-lt"/>
                <a:ea typeface="+mn-ea"/>
                <a:cs typeface="+mn-cs"/>
              </a:defRPr>
            </a:lvl1pPr>
            <a:lvl2pPr algn="l" defTabSz="1228086" rtl="0" fontAlgn="base">
              <a:spcBef>
                <a:spcPct val="50000"/>
              </a:spcBef>
              <a:spcAft>
                <a:spcPct val="0"/>
              </a:spcAft>
              <a:defRPr lang="en-US" sz="1700" smtClean="0">
                <a:solidFill>
                  <a:schemeClr val="tx1"/>
                </a:solidFill>
                <a:latin typeface="+mn-lt"/>
                <a:ea typeface="+mn-ea"/>
                <a:cs typeface="+mn-cs"/>
              </a:defRPr>
            </a:lvl2pPr>
            <a:lvl3pPr algn="l" defTabSz="1228086" rtl="0" fontAlgn="base">
              <a:spcBef>
                <a:spcPct val="50000"/>
              </a:spcBef>
              <a:spcAft>
                <a:spcPct val="0"/>
              </a:spcAft>
              <a:defRPr lang="en-US" sz="1700" smtClean="0">
                <a:solidFill>
                  <a:schemeClr val="tx1"/>
                </a:solidFill>
                <a:latin typeface="+mn-lt"/>
                <a:ea typeface="+mn-ea"/>
                <a:cs typeface="+mn-cs"/>
              </a:defRPr>
            </a:lvl3pPr>
            <a:lvl4pPr algn="l" defTabSz="1228086" rtl="0" fontAlgn="base">
              <a:spcBef>
                <a:spcPct val="50000"/>
              </a:spcBef>
              <a:spcAft>
                <a:spcPct val="0"/>
              </a:spcAft>
              <a:defRPr lang="en-US" sz="1700" smtClean="0">
                <a:solidFill>
                  <a:schemeClr val="tx1"/>
                </a:solidFill>
                <a:latin typeface="+mn-lt"/>
                <a:ea typeface="+mn-ea"/>
                <a:cs typeface="+mn-cs"/>
              </a:defRPr>
            </a:lvl4pPr>
            <a:lvl5pPr algn="l" defTabSz="1228086"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Slide Number Placeholder 4"/>
          <p:cNvSpPr>
            <a:spLocks noGrp="1"/>
          </p:cNvSpPr>
          <p:nvPr>
            <p:ph type="sldNum" sz="quarter" idx="10"/>
          </p:nvPr>
        </p:nvSpPr>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964343757"/>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4072484139"/>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16965213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a:t>Click to edit Master title style</a:t>
            </a:r>
            <a:endParaRPr lang="en-AU" dirty="0"/>
          </a:p>
        </p:txBody>
      </p:sp>
      <p:sp>
        <p:nvSpPr>
          <p:cNvPr id="3" name="Content Placeholder 2"/>
          <p:cNvSpPr>
            <a:spLocks noGrp="1"/>
          </p:cNvSpPr>
          <p:nvPr>
            <p:ph sz="half" idx="1"/>
          </p:nvPr>
        </p:nvSpPr>
        <p:spPr>
          <a:xfrm>
            <a:off x="359192" y="2322189"/>
            <a:ext cx="5669117" cy="5914322"/>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ext Placeholder 3"/>
          <p:cNvSpPr>
            <a:spLocks noGrp="1"/>
          </p:cNvSpPr>
          <p:nvPr>
            <p:ph type="body" sz="half" idx="2"/>
          </p:nvPr>
        </p:nvSpPr>
        <p:spPr>
          <a:xfrm>
            <a:off x="6210753" y="2322189"/>
            <a:ext cx="5669118" cy="5914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ext Placeholder 7"/>
          <p:cNvSpPr>
            <a:spLocks noGrp="1"/>
          </p:cNvSpPr>
          <p:nvPr>
            <p:ph type="body" sz="quarter" idx="11" hasCustomPrompt="1"/>
          </p:nvPr>
        </p:nvSpPr>
        <p:spPr>
          <a:xfrm>
            <a:off x="359191" y="1960657"/>
            <a:ext cx="5667306" cy="339564"/>
          </a:xfrm>
          <a:noFill/>
          <a:ln w="9525">
            <a:noFill/>
            <a:miter lim="800000"/>
            <a:headEnd/>
            <a:tailEnd/>
          </a:ln>
          <a:effectLst/>
        </p:spPr>
        <p:txBody>
          <a:bodyPr wrap="square" lIns="122808" tIns="61460" rIns="122808" bIns="61460" anchor="t" anchorCtr="0">
            <a:spAutoFit/>
          </a:bodyPr>
          <a:lstStyle>
            <a:lvl1pPr marL="0" indent="0" algn="l" defTabSz="1228086"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2808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2808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2808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2808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a:t>Chart title</a:t>
            </a:r>
          </a:p>
        </p:txBody>
      </p:sp>
      <p:sp>
        <p:nvSpPr>
          <p:cNvPr id="6" name="Footer Placeholder 5"/>
          <p:cNvSpPr>
            <a:spLocks noGrp="1"/>
          </p:cNvSpPr>
          <p:nvPr>
            <p:ph type="ftr" sz="quarter" idx="12"/>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1"/>
          <p:cNvSpPr>
            <a:spLocks noGrp="1"/>
          </p:cNvSpPr>
          <p:nvPr>
            <p:ph type="sldNum" sz="quarter" idx="10"/>
          </p:nvPr>
        </p:nvSpPr>
        <p:spPr>
          <a:xfrm>
            <a:off x="332584"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Tree>
    <p:extLst>
      <p:ext uri="{BB962C8B-B14F-4D97-AF65-F5344CB8AC3E}">
        <p14:creationId xmlns:p14="http://schemas.microsoft.com/office/powerpoint/2010/main" val="3420046237"/>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a:t>Click to edit Master title style</a:t>
            </a:r>
            <a:endParaRPr lang="en-AU" dirty="0"/>
          </a:p>
        </p:txBody>
      </p:sp>
      <p:sp>
        <p:nvSpPr>
          <p:cNvPr id="3" name="Content Placeholder 2"/>
          <p:cNvSpPr>
            <a:spLocks noGrp="1"/>
          </p:cNvSpPr>
          <p:nvPr>
            <p:ph sz="half" idx="1"/>
          </p:nvPr>
        </p:nvSpPr>
        <p:spPr>
          <a:xfrm>
            <a:off x="359192" y="2322192"/>
            <a:ext cx="5669117" cy="2646634"/>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ext Placeholder 3"/>
          <p:cNvSpPr>
            <a:spLocks noGrp="1"/>
          </p:cNvSpPr>
          <p:nvPr>
            <p:ph type="body" sz="half" idx="2"/>
          </p:nvPr>
        </p:nvSpPr>
        <p:spPr>
          <a:xfrm>
            <a:off x="6210753" y="2322189"/>
            <a:ext cx="5669118" cy="5914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ext Placeholder 7"/>
          <p:cNvSpPr>
            <a:spLocks noGrp="1"/>
          </p:cNvSpPr>
          <p:nvPr>
            <p:ph type="body" sz="quarter" idx="11" hasCustomPrompt="1"/>
          </p:nvPr>
        </p:nvSpPr>
        <p:spPr>
          <a:xfrm>
            <a:off x="359191" y="1960657"/>
            <a:ext cx="5667306" cy="339564"/>
          </a:xfrm>
          <a:noFill/>
          <a:ln w="9525">
            <a:noFill/>
            <a:miter lim="800000"/>
            <a:headEnd/>
            <a:tailEnd/>
          </a:ln>
          <a:effectLst/>
        </p:spPr>
        <p:txBody>
          <a:bodyPr wrap="square" lIns="122808" tIns="61460" rIns="122808" bIns="61460" anchor="t" anchorCtr="0">
            <a:spAutoFit/>
          </a:bodyPr>
          <a:lstStyle>
            <a:lvl1pPr marL="0" indent="0" algn="l" defTabSz="1228086"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2808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2808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2808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2808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a:t>Chart title</a:t>
            </a:r>
          </a:p>
        </p:txBody>
      </p:sp>
      <p:sp>
        <p:nvSpPr>
          <p:cNvPr id="7" name="Content Placeholder 2"/>
          <p:cNvSpPr>
            <a:spLocks noGrp="1"/>
          </p:cNvSpPr>
          <p:nvPr>
            <p:ph sz="half" idx="12"/>
          </p:nvPr>
        </p:nvSpPr>
        <p:spPr>
          <a:xfrm>
            <a:off x="359192" y="5589884"/>
            <a:ext cx="5669117" cy="2646634"/>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Text Placeholder 7"/>
          <p:cNvSpPr>
            <a:spLocks noGrp="1"/>
          </p:cNvSpPr>
          <p:nvPr>
            <p:ph type="body" sz="quarter" idx="13" hasCustomPrompt="1"/>
          </p:nvPr>
        </p:nvSpPr>
        <p:spPr>
          <a:xfrm>
            <a:off x="359191" y="5228349"/>
            <a:ext cx="5667306" cy="339564"/>
          </a:xfrm>
          <a:noFill/>
          <a:ln w="9525">
            <a:noFill/>
            <a:miter lim="800000"/>
            <a:headEnd/>
            <a:tailEnd/>
          </a:ln>
          <a:effectLst/>
        </p:spPr>
        <p:txBody>
          <a:bodyPr wrap="square" lIns="122808" tIns="61460" rIns="122808" bIns="61460" anchor="t" anchorCtr="0">
            <a:spAutoFit/>
          </a:bodyPr>
          <a:lstStyle>
            <a:lvl1pPr marL="0" indent="0" algn="l" defTabSz="1228086"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2808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2808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2808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2808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a:t>Chart title</a:t>
            </a:r>
          </a:p>
        </p:txBody>
      </p:sp>
      <p:sp>
        <p:nvSpPr>
          <p:cNvPr id="10" name="Slide Number Placeholder 1"/>
          <p:cNvSpPr>
            <a:spLocks noGrp="1"/>
          </p:cNvSpPr>
          <p:nvPr>
            <p:ph type="sldNum" sz="quarter" idx="10"/>
          </p:nvPr>
        </p:nvSpPr>
        <p:spPr>
          <a:xfrm>
            <a:off x="332584"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4"/>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15536935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a:t>Click to edit Master title style</a:t>
            </a:r>
            <a:endParaRPr lang="en-AU" dirty="0"/>
          </a:p>
        </p:txBody>
      </p:sp>
      <p:sp>
        <p:nvSpPr>
          <p:cNvPr id="3" name="Content Placeholder 2"/>
          <p:cNvSpPr>
            <a:spLocks noGrp="1"/>
          </p:cNvSpPr>
          <p:nvPr>
            <p:ph sz="half" idx="1"/>
          </p:nvPr>
        </p:nvSpPr>
        <p:spPr>
          <a:xfrm>
            <a:off x="359192" y="2322192"/>
            <a:ext cx="3714092" cy="2646634"/>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ext Placeholder 3"/>
          <p:cNvSpPr>
            <a:spLocks noGrp="1"/>
          </p:cNvSpPr>
          <p:nvPr>
            <p:ph type="body" sz="half" idx="2"/>
          </p:nvPr>
        </p:nvSpPr>
        <p:spPr>
          <a:xfrm>
            <a:off x="8206580" y="2322189"/>
            <a:ext cx="3673618" cy="5914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ext Placeholder 7"/>
          <p:cNvSpPr>
            <a:spLocks noGrp="1"/>
          </p:cNvSpPr>
          <p:nvPr>
            <p:ph type="body" sz="quarter" idx="11" hasCustomPrompt="1"/>
          </p:nvPr>
        </p:nvSpPr>
        <p:spPr>
          <a:xfrm>
            <a:off x="359191" y="1960657"/>
            <a:ext cx="3712906" cy="339564"/>
          </a:xfrm>
          <a:noFill/>
          <a:ln w="9525">
            <a:noFill/>
            <a:miter lim="800000"/>
            <a:headEnd/>
            <a:tailEnd/>
          </a:ln>
          <a:effectLst/>
        </p:spPr>
        <p:txBody>
          <a:bodyPr wrap="square" lIns="122808" tIns="61460" rIns="122808" bIns="61460" anchor="t" anchorCtr="0">
            <a:spAutoFit/>
          </a:bodyPr>
          <a:lstStyle>
            <a:lvl1pPr marL="0" indent="0" algn="l" defTabSz="1228086"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2808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2808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2808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2808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a:t>Chart title</a:t>
            </a:r>
          </a:p>
        </p:txBody>
      </p:sp>
      <p:sp>
        <p:nvSpPr>
          <p:cNvPr id="7" name="Content Placeholder 2"/>
          <p:cNvSpPr>
            <a:spLocks noGrp="1"/>
          </p:cNvSpPr>
          <p:nvPr>
            <p:ph sz="half" idx="12"/>
          </p:nvPr>
        </p:nvSpPr>
        <p:spPr>
          <a:xfrm>
            <a:off x="359192" y="5589884"/>
            <a:ext cx="3714092" cy="2646634"/>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Text Placeholder 7"/>
          <p:cNvSpPr>
            <a:spLocks noGrp="1"/>
          </p:cNvSpPr>
          <p:nvPr>
            <p:ph type="body" sz="quarter" idx="13" hasCustomPrompt="1"/>
          </p:nvPr>
        </p:nvSpPr>
        <p:spPr>
          <a:xfrm>
            <a:off x="359191" y="5228349"/>
            <a:ext cx="3712906" cy="339564"/>
          </a:xfrm>
          <a:noFill/>
          <a:ln w="9525">
            <a:noFill/>
            <a:miter lim="800000"/>
            <a:headEnd/>
            <a:tailEnd/>
          </a:ln>
          <a:effectLst/>
        </p:spPr>
        <p:txBody>
          <a:bodyPr wrap="square" lIns="122808" tIns="61460" rIns="122808" bIns="61460" anchor="t" anchorCtr="0">
            <a:spAutoFit/>
          </a:bodyPr>
          <a:lstStyle>
            <a:lvl1pPr marL="0" indent="0" algn="l" defTabSz="1228086"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2808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2808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2808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2808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a:t>Chart title</a:t>
            </a:r>
          </a:p>
        </p:txBody>
      </p:sp>
      <p:sp>
        <p:nvSpPr>
          <p:cNvPr id="10" name="Content Placeholder 2"/>
          <p:cNvSpPr>
            <a:spLocks noGrp="1"/>
          </p:cNvSpPr>
          <p:nvPr>
            <p:ph sz="half" idx="14"/>
          </p:nvPr>
        </p:nvSpPr>
        <p:spPr>
          <a:xfrm>
            <a:off x="4285574" y="2322192"/>
            <a:ext cx="3714092" cy="2646634"/>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7"/>
          <p:cNvSpPr>
            <a:spLocks noGrp="1"/>
          </p:cNvSpPr>
          <p:nvPr>
            <p:ph type="body" sz="quarter" idx="15" hasCustomPrompt="1"/>
          </p:nvPr>
        </p:nvSpPr>
        <p:spPr>
          <a:xfrm>
            <a:off x="4285572" y="1960657"/>
            <a:ext cx="3712906" cy="339564"/>
          </a:xfrm>
          <a:noFill/>
          <a:ln w="9525">
            <a:noFill/>
            <a:miter lim="800000"/>
            <a:headEnd/>
            <a:tailEnd/>
          </a:ln>
          <a:effectLst/>
        </p:spPr>
        <p:txBody>
          <a:bodyPr wrap="square" lIns="122808" tIns="61460" rIns="122808" bIns="61460" anchor="t" anchorCtr="0">
            <a:spAutoFit/>
          </a:bodyPr>
          <a:lstStyle>
            <a:lvl1pPr marL="0" indent="0" algn="l" defTabSz="1228086"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2808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2808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2808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2808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a:t>Chart title</a:t>
            </a:r>
          </a:p>
        </p:txBody>
      </p:sp>
      <p:sp>
        <p:nvSpPr>
          <p:cNvPr id="12" name="Content Placeholder 2"/>
          <p:cNvSpPr>
            <a:spLocks noGrp="1"/>
          </p:cNvSpPr>
          <p:nvPr>
            <p:ph sz="half" idx="16"/>
          </p:nvPr>
        </p:nvSpPr>
        <p:spPr>
          <a:xfrm>
            <a:off x="4285574" y="5589884"/>
            <a:ext cx="3714092" cy="2646634"/>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3" name="Text Placeholder 7"/>
          <p:cNvSpPr>
            <a:spLocks noGrp="1"/>
          </p:cNvSpPr>
          <p:nvPr>
            <p:ph type="body" sz="quarter" idx="17" hasCustomPrompt="1"/>
          </p:nvPr>
        </p:nvSpPr>
        <p:spPr>
          <a:xfrm>
            <a:off x="4285572" y="5228349"/>
            <a:ext cx="3712906" cy="339564"/>
          </a:xfrm>
          <a:noFill/>
          <a:ln w="9525">
            <a:noFill/>
            <a:miter lim="800000"/>
            <a:headEnd/>
            <a:tailEnd/>
          </a:ln>
          <a:effectLst/>
        </p:spPr>
        <p:txBody>
          <a:bodyPr wrap="square" lIns="122808" tIns="61460" rIns="122808" bIns="61460" anchor="t" anchorCtr="0">
            <a:spAutoFit/>
          </a:bodyPr>
          <a:lstStyle>
            <a:lvl1pPr marL="0" indent="0" algn="l" defTabSz="1228086"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2808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2808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2808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2808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a:t>Chart title</a:t>
            </a:r>
          </a:p>
        </p:txBody>
      </p:sp>
      <p:sp>
        <p:nvSpPr>
          <p:cNvPr id="14" name="Slide Number Placeholder 1"/>
          <p:cNvSpPr>
            <a:spLocks noGrp="1"/>
          </p:cNvSpPr>
          <p:nvPr>
            <p:ph type="sldNum" sz="quarter" idx="10"/>
          </p:nvPr>
        </p:nvSpPr>
        <p:spPr>
          <a:xfrm>
            <a:off x="332584"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8"/>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92894578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a:t>Click to edit Master title style</a:t>
            </a:r>
            <a:endParaRPr lang="en-AU"/>
          </a:p>
        </p:txBody>
      </p:sp>
      <p:sp>
        <p:nvSpPr>
          <p:cNvPr id="3" name="Content Placeholder 2"/>
          <p:cNvSpPr>
            <a:spLocks noGrp="1"/>
          </p:cNvSpPr>
          <p:nvPr>
            <p:ph sz="quarter" idx="1"/>
          </p:nvPr>
        </p:nvSpPr>
        <p:spPr>
          <a:xfrm>
            <a:off x="359192" y="1937503"/>
            <a:ext cx="5669117" cy="3051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quarter" idx="2"/>
          </p:nvPr>
        </p:nvSpPr>
        <p:spPr>
          <a:xfrm>
            <a:off x="359192" y="5182593"/>
            <a:ext cx="5669117" cy="30539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half" idx="3"/>
          </p:nvPr>
        </p:nvSpPr>
        <p:spPr>
          <a:xfrm>
            <a:off x="6210753" y="1937501"/>
            <a:ext cx="5669118" cy="6299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p:cNvSpPr>
            <a:spLocks noGrp="1"/>
          </p:cNvSpPr>
          <p:nvPr>
            <p:ph type="sldNum" sz="quarter" idx="10"/>
          </p:nvPr>
        </p:nvSpPr>
        <p:spPr>
          <a:xfrm>
            <a:off x="332584" y="9135559"/>
            <a:ext cx="638560" cy="374937"/>
          </a:xfrm>
        </p:spPr>
        <p:txBody>
          <a:bodyPr/>
          <a:lstStyle>
            <a:lvl1pPr>
              <a:defRPr/>
            </a:lvl1pPr>
          </a:lstStyle>
          <a:p>
            <a:fld id="{7EC24045-86AC-417E-B655-323B8415F406}" type="slidenum">
              <a:rPr lang="en-AU">
                <a:solidFill>
                  <a:srgbClr val="000000"/>
                </a:solidFill>
              </a:rPr>
              <a:pPr/>
              <a:t>‹#›</a:t>
            </a:fld>
            <a:endParaRPr lang="en-AU" dirty="0">
              <a:solidFill>
                <a:srgbClr val="000000"/>
              </a:solidFill>
            </a:endParaRPr>
          </a:p>
        </p:txBody>
      </p:sp>
      <p:sp>
        <p:nvSpPr>
          <p:cNvPr id="7" name="Footer Placeholder 6"/>
          <p:cNvSpPr>
            <a:spLocks noGrp="1"/>
          </p:cNvSpPr>
          <p:nvPr>
            <p:ph type="ftr" sz="quarter" idx="11"/>
          </p:nvPr>
        </p:nvSpPr>
        <p:spPr>
          <a:xfrm>
            <a:off x="988247" y="9135554"/>
            <a:ext cx="10711078" cy="364858"/>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78672430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92"/>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8" y="2322189"/>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637"/>
            <a:ext cx="5667306" cy="340206"/>
          </a:xfrm>
          <a:noFill/>
          <a:ln w="9525">
            <a:noFill/>
            <a:miter lim="800000"/>
            <a:headEnd/>
            <a:tailEnd/>
          </a:ln>
          <a:effectLst/>
        </p:spPr>
        <p:txBody>
          <a:bodyPr wrap="square" lIns="123477" tIns="61778" rIns="123477" bIns="61778" anchor="t" anchorCtr="0">
            <a:spAutoFit/>
          </a:bodyPr>
          <a:lstStyle>
            <a:lvl1pPr marL="0" indent="0" algn="l" defTabSz="1234888"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488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488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488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488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2" y="5589884"/>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1" y="5228329"/>
            <a:ext cx="5667306" cy="340206"/>
          </a:xfrm>
          <a:noFill/>
          <a:ln w="9525">
            <a:noFill/>
            <a:miter lim="800000"/>
            <a:headEnd/>
            <a:tailEnd/>
          </a:ln>
          <a:effectLst/>
        </p:spPr>
        <p:txBody>
          <a:bodyPr wrap="square" lIns="123477" tIns="61778" rIns="123477" bIns="61778" anchor="t" anchorCtr="0">
            <a:spAutoFit/>
          </a:bodyPr>
          <a:lstStyle>
            <a:lvl1pPr marL="0" indent="0" algn="l" defTabSz="1234888"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488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488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488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488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4"/>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04167872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2982926"/>
            <a:ext cx="10881360" cy="2058035"/>
          </a:xfrm>
        </p:spPr>
        <p:txBody>
          <a:bodyPr/>
          <a:lstStyle/>
          <a:p>
            <a:r>
              <a:rPr lang="en-US"/>
              <a:t>Click to edit Master title style</a:t>
            </a:r>
            <a:endParaRPr lang="en-AU"/>
          </a:p>
        </p:txBody>
      </p:sp>
      <p:sp>
        <p:nvSpPr>
          <p:cNvPr id="3" name="Subtitle 2"/>
          <p:cNvSpPr>
            <a:spLocks noGrp="1"/>
          </p:cNvSpPr>
          <p:nvPr>
            <p:ph type="subTitle" idx="1"/>
          </p:nvPr>
        </p:nvSpPr>
        <p:spPr>
          <a:xfrm>
            <a:off x="1920240" y="5440686"/>
            <a:ext cx="8961120" cy="2453640"/>
          </a:xfrm>
        </p:spPr>
        <p:txBody>
          <a:bodyPr/>
          <a:lstStyle>
            <a:lvl1pPr marL="0" indent="0" algn="ctr">
              <a:buNone/>
              <a:defRPr>
                <a:solidFill>
                  <a:schemeClr val="tx1">
                    <a:tint val="75000"/>
                  </a:schemeClr>
                </a:solidFill>
              </a:defRPr>
            </a:lvl1pPr>
            <a:lvl2pPr marL="613992" indent="0" algn="ctr">
              <a:buNone/>
              <a:defRPr>
                <a:solidFill>
                  <a:schemeClr val="tx1">
                    <a:tint val="75000"/>
                  </a:schemeClr>
                </a:solidFill>
              </a:defRPr>
            </a:lvl2pPr>
            <a:lvl3pPr marL="1227940" indent="0" algn="ctr">
              <a:buNone/>
              <a:defRPr>
                <a:solidFill>
                  <a:schemeClr val="tx1">
                    <a:tint val="75000"/>
                  </a:schemeClr>
                </a:solidFill>
              </a:defRPr>
            </a:lvl3pPr>
            <a:lvl4pPr marL="1841903" indent="0" algn="ctr">
              <a:buNone/>
              <a:defRPr>
                <a:solidFill>
                  <a:schemeClr val="tx1">
                    <a:tint val="75000"/>
                  </a:schemeClr>
                </a:solidFill>
              </a:defRPr>
            </a:lvl4pPr>
            <a:lvl5pPr marL="2455886" indent="0" algn="ctr">
              <a:buNone/>
              <a:defRPr>
                <a:solidFill>
                  <a:schemeClr val="tx1">
                    <a:tint val="75000"/>
                  </a:schemeClr>
                </a:solidFill>
              </a:defRPr>
            </a:lvl5pPr>
            <a:lvl6pPr marL="3069860" indent="0" algn="ctr">
              <a:buNone/>
              <a:defRPr>
                <a:solidFill>
                  <a:schemeClr val="tx1">
                    <a:tint val="75000"/>
                  </a:schemeClr>
                </a:solidFill>
              </a:defRPr>
            </a:lvl6pPr>
            <a:lvl7pPr marL="3683820" indent="0" algn="ctr">
              <a:buNone/>
              <a:defRPr>
                <a:solidFill>
                  <a:schemeClr val="tx1">
                    <a:tint val="75000"/>
                  </a:schemeClr>
                </a:solidFill>
              </a:defRPr>
            </a:lvl7pPr>
            <a:lvl8pPr marL="4297796" indent="0" algn="ctr">
              <a:buNone/>
              <a:defRPr>
                <a:solidFill>
                  <a:schemeClr val="tx1">
                    <a:tint val="75000"/>
                  </a:schemeClr>
                </a:solidFill>
              </a:defRPr>
            </a:lvl8pPr>
            <a:lvl9pPr marL="4911763"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a:xfrm>
            <a:off x="640081" y="8899221"/>
            <a:ext cx="2987040" cy="511175"/>
          </a:xfrm>
          <a:prstGeom prst="rect">
            <a:avLst/>
          </a:prstGeom>
        </p:spPr>
        <p:txBody>
          <a:bodyPr lIns="122808" tIns="61460" rIns="122808" bIns="61460"/>
          <a:lstStyle/>
          <a:p>
            <a:pPr algn="ctr" defTabSz="1228807" fontAlgn="base">
              <a:spcBef>
                <a:spcPct val="0"/>
              </a:spcBef>
              <a:spcAft>
                <a:spcPct val="0"/>
              </a:spcAft>
            </a:pPr>
            <a:endParaRPr lang="en-AU" sz="20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Slide Number Placeholder 5"/>
          <p:cNvSpPr>
            <a:spLocks noGrp="1"/>
          </p:cNvSpPr>
          <p:nvPr>
            <p:ph type="sldNum" sz="quarter" idx="12"/>
          </p:nvPr>
        </p:nvSpPr>
        <p:spPr/>
        <p:txBody>
          <a:bodyPr/>
          <a:lstStyle/>
          <a:p>
            <a:fld id="{DA004C88-69A9-47B9-9C2D-4AD335278FA8}" type="slidenum">
              <a:rPr lang="en-AU" smtClean="0">
                <a:solidFill>
                  <a:srgbClr val="000000"/>
                </a:solidFill>
              </a:rPr>
              <a:pPr/>
              <a:t>‹#›</a:t>
            </a:fld>
            <a:endParaRPr lang="en-AU" dirty="0">
              <a:solidFill>
                <a:srgbClr val="000000"/>
              </a:solidFill>
            </a:endParaRPr>
          </a:p>
        </p:txBody>
      </p:sp>
    </p:spTree>
    <p:extLst>
      <p:ext uri="{BB962C8B-B14F-4D97-AF65-F5344CB8AC3E}">
        <p14:creationId xmlns:p14="http://schemas.microsoft.com/office/powerpoint/2010/main" val="3313289607"/>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17660" y="1792036"/>
            <a:ext cx="10796600" cy="1808162"/>
          </a:xfrm>
        </p:spPr>
        <p:txBody>
          <a:bodyPr anchor="t"/>
          <a:lstStyle>
            <a:lvl1pPr>
              <a:defRPr sz="3200">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2347" tIns="61250" rIns="122347" bIns="61250">
            <a:noAutofit/>
          </a:bodyPr>
          <a:lstStyle>
            <a:lvl1pPr marL="0" indent="0" algn="l" defTabSz="837942" rtl="0" fontAlgn="base">
              <a:spcBef>
                <a:spcPct val="50000"/>
              </a:spcBef>
              <a:spcAft>
                <a:spcPct val="0"/>
              </a:spcAft>
              <a:buNone/>
              <a:defRPr lang="en-US" sz="1400" kern="1200" smtClean="0">
                <a:solidFill>
                  <a:schemeClr val="tx1"/>
                </a:solidFill>
                <a:latin typeface="Corpid C1 Regular" pitchFamily="34" charset="0"/>
                <a:ea typeface="+mn-ea"/>
                <a:cs typeface="Arial" charset="0"/>
              </a:defRPr>
            </a:lvl1pPr>
            <a:lvl2pPr marL="843524" indent="-843524" algn="l" defTabSz="1223382"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43524" indent="-843524" algn="l" defTabSz="1223382"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43524" indent="-843524" algn="l" defTabSz="1223382"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43524" indent="-843524" algn="l" defTabSz="1223382"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9"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965" y="7867628"/>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36147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preserve="1" userDrawn="1">
  <p:cSld name="Title Slide Red">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91" y="435772"/>
            <a:ext cx="12123129" cy="8730379"/>
          </a:xfrm>
          <a:prstGeom prst="rect">
            <a:avLst/>
          </a:prstGeom>
          <a:solidFill>
            <a:schemeClr val="accent1"/>
          </a:solidFill>
          <a:ln w="9525">
            <a:noFill/>
            <a:miter lim="800000"/>
            <a:headEnd/>
            <a:tailEnd/>
          </a:ln>
          <a:effectLst/>
        </p:spPr>
        <p:txBody>
          <a:bodyPr wrap="none" lIns="107208" tIns="53602" rIns="107208" bIns="53602" anchor="ctr"/>
          <a:lstStyle/>
          <a:p>
            <a:pPr algn="ctr" defTabSz="1224110"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60" y="1792036"/>
            <a:ext cx="10796600"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2347" tIns="61250" rIns="122347" bIns="61250">
            <a:noAutofit/>
          </a:bodyPr>
          <a:lstStyle>
            <a:lvl1pPr marL="0" indent="0" algn="l" defTabSz="837942"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43524" indent="-843524" algn="l" defTabSz="1223382"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43524" indent="-843524" algn="l" defTabSz="1223382"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43524" indent="-843524" algn="l" defTabSz="1223382"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43524" indent="-843524" algn="l" defTabSz="1223382"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965"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191804"/>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91" y="435772"/>
            <a:ext cx="12123129" cy="8730379"/>
          </a:xfrm>
          <a:prstGeom prst="rect">
            <a:avLst/>
          </a:prstGeom>
          <a:solidFill>
            <a:schemeClr val="accent2"/>
          </a:solidFill>
          <a:ln w="9525">
            <a:noFill/>
            <a:miter lim="800000"/>
            <a:headEnd/>
            <a:tailEnd/>
          </a:ln>
          <a:effectLst/>
        </p:spPr>
        <p:txBody>
          <a:bodyPr wrap="none" lIns="107208" tIns="53602" rIns="107208" bIns="53602" anchor="ctr"/>
          <a:lstStyle/>
          <a:p>
            <a:pPr algn="ctr" defTabSz="1224110"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60" y="1792036"/>
            <a:ext cx="10796600"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2347" tIns="61250" rIns="122347" bIns="61250">
            <a:noAutofit/>
          </a:bodyPr>
          <a:lstStyle>
            <a:lvl1pPr marL="0" indent="0" algn="l" defTabSz="837942"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43524" indent="-843524" algn="l" defTabSz="1223382"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43524" indent="-843524" algn="l" defTabSz="1223382"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43524" indent="-843524" algn="l" defTabSz="1223382"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43524" indent="-843524" algn="l" defTabSz="1223382"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965"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6527439"/>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a:xfrm>
            <a:off x="331040" y="459960"/>
            <a:ext cx="12123131" cy="8730379"/>
          </a:xfrm>
        </p:spPr>
        <p:txBody>
          <a:bodyPr/>
          <a:lstStyle>
            <a:lvl1pPr>
              <a:defRPr baseline="0"/>
            </a:lvl1pPr>
          </a:lstStyle>
          <a:p>
            <a:r>
              <a:rPr lang="en-AU" dirty="0" smtClean="0"/>
              <a:t>Click icon to add picture and then right click on the picture &gt; Send to back</a:t>
            </a:r>
            <a:endParaRPr lang="en-AU" dirty="0"/>
          </a:p>
        </p:txBody>
      </p:sp>
      <p:sp>
        <p:nvSpPr>
          <p:cNvPr id="20482" name="Rectangle 2"/>
          <p:cNvSpPr>
            <a:spLocks noGrp="1" noChangeArrowheads="1"/>
          </p:cNvSpPr>
          <p:nvPr>
            <p:ph type="ctrTitle"/>
          </p:nvPr>
        </p:nvSpPr>
        <p:spPr>
          <a:xfrm>
            <a:off x="617660" y="5806511"/>
            <a:ext cx="6906326" cy="1218224"/>
          </a:xfrm>
          <a:solidFill>
            <a:schemeClr val="accent1"/>
          </a:solidFill>
          <a:ln w="9525">
            <a:noFill/>
            <a:miter lim="800000"/>
            <a:headEnd/>
            <a:tailEnd/>
          </a:ln>
          <a:effectLst/>
        </p:spPr>
        <p:txBody>
          <a:bodyPr wrap="square" lIns="337144" tIns="337144" rIns="337144" bIns="337144" anchor="t" anchorCtr="0">
            <a:spAutoFit/>
          </a:bodyPr>
          <a:lstStyle>
            <a:lvl1pPr algn="l" defTabSz="1223382" rtl="0" fontAlgn="base">
              <a:spcBef>
                <a:spcPct val="0"/>
              </a:spcBef>
              <a:spcAft>
                <a:spcPct val="0"/>
              </a:spcAft>
              <a:defRPr lang="en-AU" sz="3200" kern="1200" dirty="0">
                <a:solidFill>
                  <a:schemeClr val="bg1"/>
                </a:solidFill>
                <a:latin typeface="Corpid C1 Heavy" pitchFamily="34" charset="0"/>
                <a:ea typeface="+mn-ea"/>
                <a:cs typeface="Arial" charset="0"/>
              </a:defRPr>
            </a:lvl1pPr>
          </a:lstStyle>
          <a:p>
            <a:r>
              <a:rPr lang="en-US" smtClean="0"/>
              <a:t>Click to edit Master title style</a:t>
            </a:r>
            <a:endParaRPr lang="en-AU" dirty="0"/>
          </a:p>
        </p:txBody>
      </p:sp>
    </p:spTree>
    <p:extLst>
      <p:ext uri="{BB962C8B-B14F-4D97-AF65-F5344CB8AC3E}">
        <p14:creationId xmlns:p14="http://schemas.microsoft.com/office/powerpoint/2010/main" val="321407240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type="obj" preserve="1">
  <p:cSld name="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a:xfrm>
            <a:off x="598650" y="1937533"/>
            <a:ext cx="11281220" cy="6299338"/>
          </a:xfrm>
        </p:spPr>
        <p:txBody>
          <a:bodyPr/>
          <a:lstStyle>
            <a:lvl1pPr>
              <a:defRPr>
                <a:solidFill>
                  <a:schemeClr val="accent1"/>
                </a:solidFill>
              </a:defRPr>
            </a:lvl1pPr>
            <a:lvl2pPr marL="212243" indent="0">
              <a:spcBef>
                <a:spcPts val="0"/>
              </a:spcBef>
              <a:buNone/>
              <a:defRPr/>
            </a:lvl2pPr>
            <a:lvl3pPr marL="636826" indent="-212243">
              <a:spcBef>
                <a:spcPts val="413"/>
              </a:spcBef>
              <a:defRPr/>
            </a:lvl3pPr>
            <a:lvl4pPr marL="1050200" indent="-212243">
              <a:spcBef>
                <a:spcPts val="413"/>
              </a:spcBef>
              <a:defRPr/>
            </a:lvl4pPr>
            <a:lvl5pPr marL="1474759" indent="-212243">
              <a:spcBef>
                <a:spcPts val="413"/>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312454347"/>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a:xfrm>
            <a:off x="990149" y="9136938"/>
            <a:ext cx="10709177" cy="418275"/>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37114947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359192" y="1937533"/>
            <a:ext cx="5669117" cy="6299338"/>
          </a:xfrm>
          <a:noFill/>
          <a:ln w="9525">
            <a:noFill/>
            <a:miter lim="800000"/>
            <a:headEnd/>
            <a:tailEnd/>
          </a:ln>
          <a:effectLst/>
        </p:spPr>
        <p:txBody>
          <a:bodyPr vert="horz" wrap="square" lIns="122347" tIns="61250" rIns="122347" bIns="61250" numCol="1" anchor="t" anchorCtr="0" compatLnSpc="1">
            <a:prstTxWarp prst="textNoShape">
              <a:avLst/>
            </a:prstTxWarp>
          </a:bodyPr>
          <a:lstStyle>
            <a:lvl1pPr algn="l" defTabSz="1223382" rtl="0" fontAlgn="base">
              <a:spcBef>
                <a:spcPct val="50000"/>
              </a:spcBef>
              <a:spcAft>
                <a:spcPct val="0"/>
              </a:spcAft>
              <a:defRPr lang="en-US" sz="1700" smtClean="0">
                <a:solidFill>
                  <a:schemeClr val="tx1"/>
                </a:solidFill>
                <a:latin typeface="+mn-lt"/>
                <a:ea typeface="+mn-ea"/>
                <a:cs typeface="+mn-cs"/>
              </a:defRPr>
            </a:lvl1pPr>
            <a:lvl2pPr algn="l" defTabSz="1223382" rtl="0" fontAlgn="base">
              <a:spcBef>
                <a:spcPct val="50000"/>
              </a:spcBef>
              <a:spcAft>
                <a:spcPct val="0"/>
              </a:spcAft>
              <a:defRPr lang="en-US" sz="1700" smtClean="0">
                <a:solidFill>
                  <a:schemeClr val="tx1"/>
                </a:solidFill>
                <a:latin typeface="+mn-lt"/>
                <a:ea typeface="+mn-ea"/>
                <a:cs typeface="+mn-cs"/>
              </a:defRPr>
            </a:lvl2pPr>
            <a:lvl3pPr algn="l" defTabSz="1223382" rtl="0" fontAlgn="base">
              <a:spcBef>
                <a:spcPct val="50000"/>
              </a:spcBef>
              <a:spcAft>
                <a:spcPct val="0"/>
              </a:spcAft>
              <a:defRPr lang="en-US" sz="1700" smtClean="0">
                <a:solidFill>
                  <a:schemeClr val="tx1"/>
                </a:solidFill>
                <a:latin typeface="+mn-lt"/>
                <a:ea typeface="+mn-ea"/>
                <a:cs typeface="+mn-cs"/>
              </a:defRPr>
            </a:lvl3pPr>
            <a:lvl4pPr algn="l" defTabSz="1223382" rtl="0" fontAlgn="base">
              <a:spcBef>
                <a:spcPct val="50000"/>
              </a:spcBef>
              <a:spcAft>
                <a:spcPct val="0"/>
              </a:spcAft>
              <a:defRPr lang="en-US" sz="1700" smtClean="0">
                <a:solidFill>
                  <a:schemeClr val="tx1"/>
                </a:solidFill>
                <a:latin typeface="+mn-lt"/>
                <a:ea typeface="+mn-ea"/>
                <a:cs typeface="+mn-cs"/>
              </a:defRPr>
            </a:lvl4pPr>
            <a:lvl5pPr algn="l" defTabSz="1223382" rtl="0" fontAlgn="base">
              <a:spcBef>
                <a:spcPct val="50000"/>
              </a:spcBef>
              <a:spcAft>
                <a:spcPct val="0"/>
              </a:spcAft>
              <a:defRPr lang="en-AU" sz="1700">
                <a:solidFill>
                  <a:schemeClr val="tx1"/>
                </a:solidFill>
                <a:latin typeface="+mn-lt"/>
                <a:ea typeface="+mn-ea"/>
                <a:cs typeface="+mn-cs"/>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210758" y="1937533"/>
            <a:ext cx="5669118" cy="6299338"/>
          </a:xfrm>
          <a:noFill/>
          <a:ln w="9525">
            <a:noFill/>
            <a:miter lim="800000"/>
            <a:headEnd/>
            <a:tailEnd/>
          </a:ln>
          <a:effectLst/>
        </p:spPr>
        <p:txBody>
          <a:bodyPr vert="horz" wrap="square" lIns="122347" tIns="61250" rIns="122347" bIns="61250" numCol="1" anchor="t" anchorCtr="0" compatLnSpc="1">
            <a:prstTxWarp prst="textNoShape">
              <a:avLst/>
            </a:prstTxWarp>
          </a:bodyPr>
          <a:lstStyle>
            <a:lvl1pPr algn="l" defTabSz="1223382" rtl="0" fontAlgn="base">
              <a:spcBef>
                <a:spcPct val="50000"/>
              </a:spcBef>
              <a:spcAft>
                <a:spcPct val="0"/>
              </a:spcAft>
              <a:defRPr lang="en-US" sz="1700" smtClean="0">
                <a:solidFill>
                  <a:schemeClr val="tx1"/>
                </a:solidFill>
                <a:latin typeface="+mn-lt"/>
                <a:ea typeface="+mn-ea"/>
                <a:cs typeface="+mn-cs"/>
              </a:defRPr>
            </a:lvl1pPr>
            <a:lvl2pPr algn="l" defTabSz="1223382" rtl="0" fontAlgn="base">
              <a:spcBef>
                <a:spcPct val="50000"/>
              </a:spcBef>
              <a:spcAft>
                <a:spcPct val="0"/>
              </a:spcAft>
              <a:defRPr lang="en-US" sz="1700" smtClean="0">
                <a:solidFill>
                  <a:schemeClr val="tx1"/>
                </a:solidFill>
                <a:latin typeface="+mn-lt"/>
                <a:ea typeface="+mn-ea"/>
                <a:cs typeface="+mn-cs"/>
              </a:defRPr>
            </a:lvl2pPr>
            <a:lvl3pPr algn="l" defTabSz="1223382" rtl="0" fontAlgn="base">
              <a:spcBef>
                <a:spcPct val="50000"/>
              </a:spcBef>
              <a:spcAft>
                <a:spcPct val="0"/>
              </a:spcAft>
              <a:defRPr lang="en-US" sz="1700" smtClean="0">
                <a:solidFill>
                  <a:schemeClr val="tx1"/>
                </a:solidFill>
                <a:latin typeface="+mn-lt"/>
                <a:ea typeface="+mn-ea"/>
                <a:cs typeface="+mn-cs"/>
              </a:defRPr>
            </a:lvl3pPr>
            <a:lvl4pPr algn="l" defTabSz="1223382" rtl="0" fontAlgn="base">
              <a:spcBef>
                <a:spcPct val="50000"/>
              </a:spcBef>
              <a:spcAft>
                <a:spcPct val="0"/>
              </a:spcAft>
              <a:defRPr lang="en-US" sz="1700" smtClean="0">
                <a:solidFill>
                  <a:schemeClr val="tx1"/>
                </a:solidFill>
                <a:latin typeface="+mn-lt"/>
                <a:ea typeface="+mn-ea"/>
                <a:cs typeface="+mn-cs"/>
              </a:defRPr>
            </a:lvl4pPr>
            <a:lvl5pPr algn="l" defTabSz="1223382" rtl="0" fontAlgn="base">
              <a:spcBef>
                <a:spcPct val="50000"/>
              </a:spcBef>
              <a:spcAft>
                <a:spcPct val="0"/>
              </a:spcAft>
              <a:defRPr lang="en-AU" sz="1700">
                <a:solidFill>
                  <a:schemeClr val="tx1"/>
                </a:solidFill>
                <a:latin typeface="+mn-lt"/>
                <a:ea typeface="+mn-ea"/>
                <a:cs typeface="+mn-cs"/>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Slide Number Placeholder 4"/>
          <p:cNvSpPr>
            <a:spLocks noGrp="1"/>
          </p:cNvSpPr>
          <p:nvPr>
            <p:ph type="sldNum" sz="quarter" idx="10"/>
          </p:nvPr>
        </p:nvSpPr>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849264771"/>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578032432"/>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6939963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92"/>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8206535" y="2322189"/>
            <a:ext cx="36736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3" y="1960637"/>
            <a:ext cx="3712906" cy="340206"/>
          </a:xfrm>
          <a:noFill/>
          <a:ln w="9525">
            <a:noFill/>
            <a:miter lim="800000"/>
            <a:headEnd/>
            <a:tailEnd/>
          </a:ln>
          <a:effectLst/>
        </p:spPr>
        <p:txBody>
          <a:bodyPr wrap="square" lIns="123477" tIns="61778" rIns="123477" bIns="61778" anchor="t" anchorCtr="0">
            <a:spAutoFit/>
          </a:bodyPr>
          <a:lstStyle>
            <a:lvl1pPr marL="0" indent="0" algn="l" defTabSz="1234888"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488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488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488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488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2"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3" y="5228329"/>
            <a:ext cx="3712906" cy="340206"/>
          </a:xfrm>
          <a:noFill/>
          <a:ln w="9525">
            <a:noFill/>
            <a:miter lim="800000"/>
            <a:headEnd/>
            <a:tailEnd/>
          </a:ln>
          <a:effectLst/>
        </p:spPr>
        <p:txBody>
          <a:bodyPr wrap="square" lIns="123477" tIns="61778" rIns="123477" bIns="61778" anchor="t" anchorCtr="0">
            <a:spAutoFit/>
          </a:bodyPr>
          <a:lstStyle>
            <a:lvl1pPr marL="0" indent="0" algn="l" defTabSz="1234888"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488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488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488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488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Content Placeholder 2"/>
          <p:cNvSpPr>
            <a:spLocks noGrp="1"/>
          </p:cNvSpPr>
          <p:nvPr>
            <p:ph sz="half" idx="14"/>
          </p:nvPr>
        </p:nvSpPr>
        <p:spPr>
          <a:xfrm>
            <a:off x="4285574" y="2322192"/>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1" name="Text Placeholder 7"/>
          <p:cNvSpPr>
            <a:spLocks noGrp="1"/>
          </p:cNvSpPr>
          <p:nvPr>
            <p:ph type="body" sz="quarter" idx="15" hasCustomPrompt="1"/>
          </p:nvPr>
        </p:nvSpPr>
        <p:spPr>
          <a:xfrm>
            <a:off x="4285572" y="1960637"/>
            <a:ext cx="3712906" cy="340206"/>
          </a:xfrm>
          <a:noFill/>
          <a:ln w="9525">
            <a:noFill/>
            <a:miter lim="800000"/>
            <a:headEnd/>
            <a:tailEnd/>
          </a:ln>
          <a:effectLst/>
        </p:spPr>
        <p:txBody>
          <a:bodyPr wrap="square" lIns="123477" tIns="61778" rIns="123477" bIns="61778" anchor="t" anchorCtr="0">
            <a:spAutoFit/>
          </a:bodyPr>
          <a:lstStyle>
            <a:lvl1pPr marL="0" indent="0" algn="l" defTabSz="1234888"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488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488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488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488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2" name="Content Placeholder 2"/>
          <p:cNvSpPr>
            <a:spLocks noGrp="1"/>
          </p:cNvSpPr>
          <p:nvPr>
            <p:ph sz="half" idx="16"/>
          </p:nvPr>
        </p:nvSpPr>
        <p:spPr>
          <a:xfrm>
            <a:off x="4285574"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3" name="Text Placeholder 7"/>
          <p:cNvSpPr>
            <a:spLocks noGrp="1"/>
          </p:cNvSpPr>
          <p:nvPr>
            <p:ph type="body" sz="quarter" idx="17" hasCustomPrompt="1"/>
          </p:nvPr>
        </p:nvSpPr>
        <p:spPr>
          <a:xfrm>
            <a:off x="4285572" y="5228329"/>
            <a:ext cx="3712906" cy="340206"/>
          </a:xfrm>
          <a:noFill/>
          <a:ln w="9525">
            <a:noFill/>
            <a:miter lim="800000"/>
            <a:headEnd/>
            <a:tailEnd/>
          </a:ln>
          <a:effectLst/>
        </p:spPr>
        <p:txBody>
          <a:bodyPr wrap="square" lIns="123477" tIns="61778" rIns="123477" bIns="61778" anchor="t" anchorCtr="0">
            <a:spAutoFit/>
          </a:bodyPr>
          <a:lstStyle>
            <a:lvl1pPr marL="0" indent="0" algn="l" defTabSz="1234888"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488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488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488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488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4"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8"/>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663443819"/>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89"/>
            <a:ext cx="5669117" cy="5914322"/>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8" y="2322189"/>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687"/>
            <a:ext cx="5667306" cy="339140"/>
          </a:xfrm>
          <a:noFill/>
          <a:ln w="9525">
            <a:noFill/>
            <a:miter lim="800000"/>
            <a:headEnd/>
            <a:tailEnd/>
          </a:ln>
          <a:effectLst/>
        </p:spPr>
        <p:txBody>
          <a:bodyPr wrap="square" lIns="122347" tIns="61250" rIns="122347" bIns="61250" anchor="t" anchorCtr="0">
            <a:spAutoFit/>
          </a:bodyPr>
          <a:lstStyle>
            <a:lvl1pPr marL="0" indent="0" algn="l" defTabSz="1223382"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23382"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23382"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23382"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23382"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6" name="Footer Placeholder 5"/>
          <p:cNvSpPr>
            <a:spLocks noGrp="1"/>
          </p:cNvSpPr>
          <p:nvPr>
            <p:ph type="ftr" sz="quarter" idx="12"/>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Tree>
    <p:extLst>
      <p:ext uri="{BB962C8B-B14F-4D97-AF65-F5344CB8AC3E}">
        <p14:creationId xmlns:p14="http://schemas.microsoft.com/office/powerpoint/2010/main" val="2152399247"/>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92"/>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8" y="2322189"/>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687"/>
            <a:ext cx="5667306" cy="339140"/>
          </a:xfrm>
          <a:noFill/>
          <a:ln w="9525">
            <a:noFill/>
            <a:miter lim="800000"/>
            <a:headEnd/>
            <a:tailEnd/>
          </a:ln>
          <a:effectLst/>
        </p:spPr>
        <p:txBody>
          <a:bodyPr wrap="square" lIns="122347" tIns="61250" rIns="122347" bIns="61250" anchor="t" anchorCtr="0">
            <a:spAutoFit/>
          </a:bodyPr>
          <a:lstStyle>
            <a:lvl1pPr marL="0" indent="0" algn="l" defTabSz="1223382"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23382"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23382"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23382"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23382"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2" y="5589884"/>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1" y="5228374"/>
            <a:ext cx="5667306" cy="339140"/>
          </a:xfrm>
          <a:noFill/>
          <a:ln w="9525">
            <a:noFill/>
            <a:miter lim="800000"/>
            <a:headEnd/>
            <a:tailEnd/>
          </a:ln>
          <a:effectLst/>
        </p:spPr>
        <p:txBody>
          <a:bodyPr wrap="square" lIns="122347" tIns="61250" rIns="122347" bIns="61250" anchor="t" anchorCtr="0">
            <a:spAutoFit/>
          </a:bodyPr>
          <a:lstStyle>
            <a:lvl1pPr marL="0" indent="0" algn="l" defTabSz="1223382"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23382"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23382"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23382"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23382"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4"/>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36945259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92"/>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8206609" y="2322189"/>
            <a:ext cx="36736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3" y="1960687"/>
            <a:ext cx="3712906" cy="339140"/>
          </a:xfrm>
          <a:noFill/>
          <a:ln w="9525">
            <a:noFill/>
            <a:miter lim="800000"/>
            <a:headEnd/>
            <a:tailEnd/>
          </a:ln>
          <a:effectLst/>
        </p:spPr>
        <p:txBody>
          <a:bodyPr wrap="square" lIns="122347" tIns="61250" rIns="122347" bIns="61250" anchor="t" anchorCtr="0">
            <a:spAutoFit/>
          </a:bodyPr>
          <a:lstStyle>
            <a:lvl1pPr marL="0" indent="0" algn="l" defTabSz="1223382"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23382"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23382"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23382"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23382"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2"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3" y="5228374"/>
            <a:ext cx="3712906" cy="339140"/>
          </a:xfrm>
          <a:noFill/>
          <a:ln w="9525">
            <a:noFill/>
            <a:miter lim="800000"/>
            <a:headEnd/>
            <a:tailEnd/>
          </a:ln>
          <a:effectLst/>
        </p:spPr>
        <p:txBody>
          <a:bodyPr wrap="square" lIns="122347" tIns="61250" rIns="122347" bIns="61250" anchor="t" anchorCtr="0">
            <a:spAutoFit/>
          </a:bodyPr>
          <a:lstStyle>
            <a:lvl1pPr marL="0" indent="0" algn="l" defTabSz="1223382"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23382"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23382"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23382"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23382"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Content Placeholder 2"/>
          <p:cNvSpPr>
            <a:spLocks noGrp="1"/>
          </p:cNvSpPr>
          <p:nvPr>
            <p:ph sz="half" idx="14"/>
          </p:nvPr>
        </p:nvSpPr>
        <p:spPr>
          <a:xfrm>
            <a:off x="4285574" y="2322192"/>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1" name="Text Placeholder 7"/>
          <p:cNvSpPr>
            <a:spLocks noGrp="1"/>
          </p:cNvSpPr>
          <p:nvPr>
            <p:ph type="body" sz="quarter" idx="15" hasCustomPrompt="1"/>
          </p:nvPr>
        </p:nvSpPr>
        <p:spPr>
          <a:xfrm>
            <a:off x="4285572" y="1960687"/>
            <a:ext cx="3712906" cy="339140"/>
          </a:xfrm>
          <a:noFill/>
          <a:ln w="9525">
            <a:noFill/>
            <a:miter lim="800000"/>
            <a:headEnd/>
            <a:tailEnd/>
          </a:ln>
          <a:effectLst/>
        </p:spPr>
        <p:txBody>
          <a:bodyPr wrap="square" lIns="122347" tIns="61250" rIns="122347" bIns="61250" anchor="t" anchorCtr="0">
            <a:spAutoFit/>
          </a:bodyPr>
          <a:lstStyle>
            <a:lvl1pPr marL="0" indent="0" algn="l" defTabSz="1223382"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23382"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23382"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23382"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23382"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2" name="Content Placeholder 2"/>
          <p:cNvSpPr>
            <a:spLocks noGrp="1"/>
          </p:cNvSpPr>
          <p:nvPr>
            <p:ph sz="half" idx="16"/>
          </p:nvPr>
        </p:nvSpPr>
        <p:spPr>
          <a:xfrm>
            <a:off x="4285574"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3" name="Text Placeholder 7"/>
          <p:cNvSpPr>
            <a:spLocks noGrp="1"/>
          </p:cNvSpPr>
          <p:nvPr>
            <p:ph type="body" sz="quarter" idx="17" hasCustomPrompt="1"/>
          </p:nvPr>
        </p:nvSpPr>
        <p:spPr>
          <a:xfrm>
            <a:off x="4285572" y="5228374"/>
            <a:ext cx="3712906" cy="339140"/>
          </a:xfrm>
          <a:noFill/>
          <a:ln w="9525">
            <a:noFill/>
            <a:miter lim="800000"/>
            <a:headEnd/>
            <a:tailEnd/>
          </a:ln>
          <a:effectLst/>
        </p:spPr>
        <p:txBody>
          <a:bodyPr wrap="square" lIns="122347" tIns="61250" rIns="122347" bIns="61250" anchor="t" anchorCtr="0">
            <a:spAutoFit/>
          </a:bodyPr>
          <a:lstStyle>
            <a:lvl1pPr marL="0" indent="0" algn="l" defTabSz="1223382"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23382"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23382"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23382"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23382"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4"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8"/>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854700703"/>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showMasterSp="0"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a:p>
        </p:txBody>
      </p:sp>
      <p:sp>
        <p:nvSpPr>
          <p:cNvPr id="3" name="Content Placeholder 2"/>
          <p:cNvSpPr>
            <a:spLocks noGrp="1"/>
          </p:cNvSpPr>
          <p:nvPr>
            <p:ph sz="quarter" idx="1"/>
          </p:nvPr>
        </p:nvSpPr>
        <p:spPr>
          <a:xfrm>
            <a:off x="359192" y="1937535"/>
            <a:ext cx="5669117" cy="30519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359192" y="5182593"/>
            <a:ext cx="5669117" cy="30539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half" idx="3"/>
          </p:nvPr>
        </p:nvSpPr>
        <p:spPr>
          <a:xfrm>
            <a:off x="6210758" y="1937533"/>
            <a:ext cx="5669118" cy="6299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Slide Number Placeholder 5"/>
          <p:cNvSpPr>
            <a:spLocks noGrp="1"/>
          </p:cNvSpPr>
          <p:nvPr>
            <p:ph type="sldNum" sz="quarter" idx="10"/>
          </p:nvPr>
        </p:nvSpPr>
        <p:spPr>
          <a:xfrm>
            <a:off x="332768" y="9135559"/>
            <a:ext cx="638561" cy="374937"/>
          </a:xfrm>
        </p:spPr>
        <p:txBody>
          <a:bodyPr/>
          <a:lstStyle>
            <a:lvl1pPr>
              <a:defRPr/>
            </a:lvl1pPr>
          </a:lstStyle>
          <a:p>
            <a:fld id="{7EC24045-86AC-417E-B655-323B8415F406}" type="slidenum">
              <a:rPr lang="en-AU">
                <a:solidFill>
                  <a:srgbClr val="000000"/>
                </a:solidFill>
              </a:rPr>
              <a:pPr/>
              <a:t>‹#›</a:t>
            </a:fld>
            <a:endParaRPr lang="en-AU" dirty="0">
              <a:solidFill>
                <a:srgbClr val="000000"/>
              </a:solidFill>
            </a:endParaRPr>
          </a:p>
        </p:txBody>
      </p:sp>
      <p:sp>
        <p:nvSpPr>
          <p:cNvPr id="7" name="Footer Placeholder 6"/>
          <p:cNvSpPr>
            <a:spLocks noGrp="1"/>
          </p:cNvSpPr>
          <p:nvPr>
            <p:ph type="ftr" sz="quarter" idx="11"/>
          </p:nvPr>
        </p:nvSpPr>
        <p:spPr>
          <a:xfrm>
            <a:off x="988247" y="9135554"/>
            <a:ext cx="10711078" cy="364858"/>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254946784"/>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17660" y="1792036"/>
            <a:ext cx="10796600" cy="1808162"/>
          </a:xfrm>
        </p:spPr>
        <p:txBody>
          <a:bodyPr anchor="t"/>
          <a:lstStyle>
            <a:lvl1pPr>
              <a:defRPr sz="3200">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4676" tIns="62339" rIns="124676" bIns="62339">
            <a:noAutofit/>
          </a:bodyPr>
          <a:lstStyle>
            <a:lvl1pPr marL="0" indent="0" algn="l" defTabSz="854055" rtl="0" fontAlgn="base">
              <a:spcBef>
                <a:spcPct val="50000"/>
              </a:spcBef>
              <a:spcAft>
                <a:spcPct val="0"/>
              </a:spcAft>
              <a:buNone/>
              <a:defRPr lang="en-US" sz="1400" kern="1200" smtClean="0">
                <a:solidFill>
                  <a:schemeClr val="tx1"/>
                </a:solidFill>
                <a:latin typeface="Corpid C1 Regular" pitchFamily="34" charset="0"/>
                <a:ea typeface="+mn-ea"/>
                <a:cs typeface="Arial" charset="0"/>
              </a:defRPr>
            </a:lvl1pPr>
            <a:lvl2pPr marL="859746" indent="-859746" algn="l" defTabSz="1246925"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9746" indent="-859746" algn="l" defTabSz="1246925"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9746" indent="-859746" algn="l" defTabSz="1246925"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9746" indent="-859746" algn="l" defTabSz="1246925"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9"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15" y="7867628"/>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2881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preserve="1" userDrawn="1">
  <p:cSld name="Title Slide Red">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91" y="435621"/>
            <a:ext cx="12123129" cy="8730379"/>
          </a:xfrm>
          <a:prstGeom prst="rect">
            <a:avLst/>
          </a:prstGeom>
          <a:solidFill>
            <a:schemeClr val="accent1"/>
          </a:solidFill>
          <a:ln w="9525">
            <a:noFill/>
            <a:miter lim="800000"/>
            <a:headEnd/>
            <a:tailEnd/>
          </a:ln>
          <a:effectLst/>
        </p:spPr>
        <p:txBody>
          <a:bodyPr wrap="none" lIns="109313" tIns="54657" rIns="109313" bIns="54657" anchor="ctr"/>
          <a:lstStyle/>
          <a:p>
            <a:pPr algn="ctr" defTabSz="1271376"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60" y="1792036"/>
            <a:ext cx="10796600"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4676" tIns="62339" rIns="124676" bIns="62339">
            <a:noAutofit/>
          </a:bodyPr>
          <a:lstStyle>
            <a:lvl1pPr marL="0" indent="0" algn="l" defTabSz="854055"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59746" indent="-859746" algn="l" defTabSz="1246925"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9746" indent="-859746" algn="l" defTabSz="1246925"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9746" indent="-859746" algn="l" defTabSz="1246925"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9746" indent="-859746" algn="l" defTabSz="1246925"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15"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545546"/>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91" y="435621"/>
            <a:ext cx="12123129" cy="8730379"/>
          </a:xfrm>
          <a:prstGeom prst="rect">
            <a:avLst/>
          </a:prstGeom>
          <a:solidFill>
            <a:schemeClr val="accent2"/>
          </a:solidFill>
          <a:ln w="9525">
            <a:noFill/>
            <a:miter lim="800000"/>
            <a:headEnd/>
            <a:tailEnd/>
          </a:ln>
          <a:effectLst/>
        </p:spPr>
        <p:txBody>
          <a:bodyPr wrap="none" lIns="109313" tIns="54657" rIns="109313" bIns="54657" anchor="ctr"/>
          <a:lstStyle/>
          <a:p>
            <a:pPr algn="ctr" defTabSz="1271376"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60" y="1792036"/>
            <a:ext cx="10796600"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4676" tIns="62339" rIns="124676" bIns="62339">
            <a:noAutofit/>
          </a:bodyPr>
          <a:lstStyle>
            <a:lvl1pPr marL="0" indent="0" algn="l" defTabSz="854055"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59746" indent="-859746" algn="l" defTabSz="1246925"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9746" indent="-859746" algn="l" defTabSz="1246925"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9746" indent="-859746" algn="l" defTabSz="1246925"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9746" indent="-859746" algn="l" defTabSz="1246925"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15"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1770223"/>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a:xfrm>
            <a:off x="330892" y="459808"/>
            <a:ext cx="12123131" cy="8730379"/>
          </a:xfrm>
        </p:spPr>
        <p:txBody>
          <a:bodyPr/>
          <a:lstStyle>
            <a:lvl1pPr>
              <a:defRPr baseline="0"/>
            </a:lvl1pPr>
          </a:lstStyle>
          <a:p>
            <a:r>
              <a:rPr lang="en-AU" dirty="0" smtClean="0"/>
              <a:t>Click icon to add picture and then right click on the picture &gt; Send to back</a:t>
            </a:r>
            <a:endParaRPr lang="en-AU" dirty="0"/>
          </a:p>
        </p:txBody>
      </p:sp>
      <p:sp>
        <p:nvSpPr>
          <p:cNvPr id="20482" name="Rectangle 2"/>
          <p:cNvSpPr>
            <a:spLocks noGrp="1" noChangeArrowheads="1"/>
          </p:cNvSpPr>
          <p:nvPr>
            <p:ph type="ctrTitle"/>
          </p:nvPr>
        </p:nvSpPr>
        <p:spPr>
          <a:xfrm>
            <a:off x="617660" y="5806560"/>
            <a:ext cx="6906326" cy="1230951"/>
          </a:xfrm>
          <a:solidFill>
            <a:schemeClr val="accent1"/>
          </a:solidFill>
          <a:ln w="9525">
            <a:noFill/>
            <a:miter lim="800000"/>
            <a:headEnd/>
            <a:tailEnd/>
          </a:ln>
          <a:effectLst/>
        </p:spPr>
        <p:txBody>
          <a:bodyPr wrap="square" lIns="343620" tIns="343620" rIns="343620" bIns="343620" anchor="t" anchorCtr="0">
            <a:spAutoFit/>
          </a:bodyPr>
          <a:lstStyle>
            <a:lvl1pPr algn="l" defTabSz="1246925" rtl="0" fontAlgn="base">
              <a:spcBef>
                <a:spcPct val="0"/>
              </a:spcBef>
              <a:spcAft>
                <a:spcPct val="0"/>
              </a:spcAft>
              <a:defRPr lang="en-AU" sz="3200" kern="1200" dirty="0">
                <a:solidFill>
                  <a:schemeClr val="bg1"/>
                </a:solidFill>
                <a:latin typeface="Corpid C1 Heavy" pitchFamily="34" charset="0"/>
                <a:ea typeface="+mn-ea"/>
                <a:cs typeface="Arial" charset="0"/>
              </a:defRPr>
            </a:lvl1pPr>
          </a:lstStyle>
          <a:p>
            <a:r>
              <a:rPr lang="en-US" smtClean="0"/>
              <a:t>Click to edit Master title style</a:t>
            </a:r>
            <a:endParaRPr lang="en-AU" dirty="0"/>
          </a:p>
        </p:txBody>
      </p:sp>
    </p:spTree>
    <p:extLst>
      <p:ext uri="{BB962C8B-B14F-4D97-AF65-F5344CB8AC3E}">
        <p14:creationId xmlns:p14="http://schemas.microsoft.com/office/powerpoint/2010/main" val="2826375673"/>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showMasterSp="0" type="obj" preserve="1">
  <p:cSld name="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a:xfrm>
            <a:off x="598650" y="1937382"/>
            <a:ext cx="11281220" cy="6299338"/>
          </a:xfrm>
        </p:spPr>
        <p:txBody>
          <a:bodyPr/>
          <a:lstStyle>
            <a:lvl1pPr>
              <a:defRPr>
                <a:solidFill>
                  <a:schemeClr val="accent1"/>
                </a:solidFill>
              </a:defRPr>
            </a:lvl1pPr>
            <a:lvl2pPr marL="216332" indent="0">
              <a:spcBef>
                <a:spcPts val="0"/>
              </a:spcBef>
              <a:buNone/>
              <a:defRPr/>
            </a:lvl2pPr>
            <a:lvl3pPr marL="649081" indent="-216332">
              <a:spcBef>
                <a:spcPts val="413"/>
              </a:spcBef>
              <a:defRPr/>
            </a:lvl3pPr>
            <a:lvl4pPr marL="1070426" indent="-216332">
              <a:spcBef>
                <a:spcPts val="413"/>
              </a:spcBef>
              <a:defRPr/>
            </a:lvl4pPr>
            <a:lvl5pPr marL="1503131" indent="-216332">
              <a:spcBef>
                <a:spcPts val="413"/>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608029416"/>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a:xfrm>
            <a:off x="990149" y="9136938"/>
            <a:ext cx="10709177" cy="418275"/>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5470527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a:p>
        </p:txBody>
      </p:sp>
      <p:sp>
        <p:nvSpPr>
          <p:cNvPr id="3" name="Content Placeholder 2"/>
          <p:cNvSpPr>
            <a:spLocks noGrp="1"/>
          </p:cNvSpPr>
          <p:nvPr>
            <p:ph sz="quarter" idx="1"/>
          </p:nvPr>
        </p:nvSpPr>
        <p:spPr>
          <a:xfrm>
            <a:off x="359192" y="1937461"/>
            <a:ext cx="5669117" cy="30519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359192" y="5182593"/>
            <a:ext cx="5669117" cy="30539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half" idx="3"/>
          </p:nvPr>
        </p:nvSpPr>
        <p:spPr>
          <a:xfrm>
            <a:off x="6210758" y="1937459"/>
            <a:ext cx="5669118" cy="6299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Slide Number Placeholder 5"/>
          <p:cNvSpPr>
            <a:spLocks noGrp="1"/>
          </p:cNvSpPr>
          <p:nvPr>
            <p:ph type="sldNum" sz="quarter" idx="10"/>
          </p:nvPr>
        </p:nvSpPr>
        <p:spPr>
          <a:xfrm>
            <a:off x="332718" y="9135559"/>
            <a:ext cx="638561" cy="374937"/>
          </a:xfrm>
        </p:spPr>
        <p:txBody>
          <a:bodyPr/>
          <a:lstStyle>
            <a:lvl1pPr>
              <a:defRPr/>
            </a:lvl1pPr>
          </a:lstStyle>
          <a:p>
            <a:fld id="{7EC24045-86AC-417E-B655-323B8415F406}" type="slidenum">
              <a:rPr lang="en-AU">
                <a:solidFill>
                  <a:srgbClr val="000000"/>
                </a:solidFill>
              </a:rPr>
              <a:pPr/>
              <a:t>‹#›</a:t>
            </a:fld>
            <a:endParaRPr lang="en-AU" dirty="0">
              <a:solidFill>
                <a:srgbClr val="000000"/>
              </a:solidFill>
            </a:endParaRPr>
          </a:p>
        </p:txBody>
      </p:sp>
      <p:sp>
        <p:nvSpPr>
          <p:cNvPr id="7" name="Footer Placeholder 6"/>
          <p:cNvSpPr>
            <a:spLocks noGrp="1"/>
          </p:cNvSpPr>
          <p:nvPr>
            <p:ph type="ftr" sz="quarter" idx="11"/>
          </p:nvPr>
        </p:nvSpPr>
        <p:spPr>
          <a:xfrm>
            <a:off x="988247" y="9135554"/>
            <a:ext cx="10711078" cy="364858"/>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397043449"/>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359192" y="1937382"/>
            <a:ext cx="5669117" cy="6299338"/>
          </a:xfrm>
          <a:noFill/>
          <a:ln w="9525">
            <a:noFill/>
            <a:miter lim="800000"/>
            <a:headEnd/>
            <a:tailEnd/>
          </a:ln>
          <a:effectLst/>
        </p:spPr>
        <p:txBody>
          <a:bodyPr vert="horz" wrap="square" lIns="124676" tIns="62339" rIns="124676" bIns="62339" numCol="1" anchor="t" anchorCtr="0" compatLnSpc="1">
            <a:prstTxWarp prst="textNoShape">
              <a:avLst/>
            </a:prstTxWarp>
          </a:bodyPr>
          <a:lstStyle>
            <a:lvl1pPr algn="l" defTabSz="1246925" rtl="0" fontAlgn="base">
              <a:spcBef>
                <a:spcPct val="50000"/>
              </a:spcBef>
              <a:spcAft>
                <a:spcPct val="0"/>
              </a:spcAft>
              <a:defRPr lang="en-US" sz="1700" smtClean="0">
                <a:solidFill>
                  <a:schemeClr val="tx1"/>
                </a:solidFill>
                <a:latin typeface="+mn-lt"/>
                <a:ea typeface="+mn-ea"/>
                <a:cs typeface="+mn-cs"/>
              </a:defRPr>
            </a:lvl1pPr>
            <a:lvl2pPr algn="l" defTabSz="1246925" rtl="0" fontAlgn="base">
              <a:spcBef>
                <a:spcPct val="50000"/>
              </a:spcBef>
              <a:spcAft>
                <a:spcPct val="0"/>
              </a:spcAft>
              <a:defRPr lang="en-US" sz="1700" smtClean="0">
                <a:solidFill>
                  <a:schemeClr val="tx1"/>
                </a:solidFill>
                <a:latin typeface="+mn-lt"/>
                <a:ea typeface="+mn-ea"/>
                <a:cs typeface="+mn-cs"/>
              </a:defRPr>
            </a:lvl2pPr>
            <a:lvl3pPr algn="l" defTabSz="1246925" rtl="0" fontAlgn="base">
              <a:spcBef>
                <a:spcPct val="50000"/>
              </a:spcBef>
              <a:spcAft>
                <a:spcPct val="0"/>
              </a:spcAft>
              <a:defRPr lang="en-US" sz="1700" smtClean="0">
                <a:solidFill>
                  <a:schemeClr val="tx1"/>
                </a:solidFill>
                <a:latin typeface="+mn-lt"/>
                <a:ea typeface="+mn-ea"/>
                <a:cs typeface="+mn-cs"/>
              </a:defRPr>
            </a:lvl3pPr>
            <a:lvl4pPr algn="l" defTabSz="1246925" rtl="0" fontAlgn="base">
              <a:spcBef>
                <a:spcPct val="50000"/>
              </a:spcBef>
              <a:spcAft>
                <a:spcPct val="0"/>
              </a:spcAft>
              <a:defRPr lang="en-US" sz="1700" smtClean="0">
                <a:solidFill>
                  <a:schemeClr val="tx1"/>
                </a:solidFill>
                <a:latin typeface="+mn-lt"/>
                <a:ea typeface="+mn-ea"/>
                <a:cs typeface="+mn-cs"/>
              </a:defRPr>
            </a:lvl4pPr>
            <a:lvl5pPr algn="l" defTabSz="1246925" rtl="0" fontAlgn="base">
              <a:spcBef>
                <a:spcPct val="50000"/>
              </a:spcBef>
              <a:spcAft>
                <a:spcPct val="0"/>
              </a:spcAft>
              <a:defRPr lang="en-AU" sz="1700">
                <a:solidFill>
                  <a:schemeClr val="tx1"/>
                </a:solidFill>
                <a:latin typeface="+mn-lt"/>
                <a:ea typeface="+mn-ea"/>
                <a:cs typeface="+mn-cs"/>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210758" y="1937382"/>
            <a:ext cx="5669118" cy="6299338"/>
          </a:xfrm>
          <a:noFill/>
          <a:ln w="9525">
            <a:noFill/>
            <a:miter lim="800000"/>
            <a:headEnd/>
            <a:tailEnd/>
          </a:ln>
          <a:effectLst/>
        </p:spPr>
        <p:txBody>
          <a:bodyPr vert="horz" wrap="square" lIns="124676" tIns="62339" rIns="124676" bIns="62339" numCol="1" anchor="t" anchorCtr="0" compatLnSpc="1">
            <a:prstTxWarp prst="textNoShape">
              <a:avLst/>
            </a:prstTxWarp>
          </a:bodyPr>
          <a:lstStyle>
            <a:lvl1pPr algn="l" defTabSz="1246925" rtl="0" fontAlgn="base">
              <a:spcBef>
                <a:spcPct val="50000"/>
              </a:spcBef>
              <a:spcAft>
                <a:spcPct val="0"/>
              </a:spcAft>
              <a:defRPr lang="en-US" sz="1700" smtClean="0">
                <a:solidFill>
                  <a:schemeClr val="tx1"/>
                </a:solidFill>
                <a:latin typeface="+mn-lt"/>
                <a:ea typeface="+mn-ea"/>
                <a:cs typeface="+mn-cs"/>
              </a:defRPr>
            </a:lvl1pPr>
            <a:lvl2pPr algn="l" defTabSz="1246925" rtl="0" fontAlgn="base">
              <a:spcBef>
                <a:spcPct val="50000"/>
              </a:spcBef>
              <a:spcAft>
                <a:spcPct val="0"/>
              </a:spcAft>
              <a:defRPr lang="en-US" sz="1700" smtClean="0">
                <a:solidFill>
                  <a:schemeClr val="tx1"/>
                </a:solidFill>
                <a:latin typeface="+mn-lt"/>
                <a:ea typeface="+mn-ea"/>
                <a:cs typeface="+mn-cs"/>
              </a:defRPr>
            </a:lvl2pPr>
            <a:lvl3pPr algn="l" defTabSz="1246925" rtl="0" fontAlgn="base">
              <a:spcBef>
                <a:spcPct val="50000"/>
              </a:spcBef>
              <a:spcAft>
                <a:spcPct val="0"/>
              </a:spcAft>
              <a:defRPr lang="en-US" sz="1700" smtClean="0">
                <a:solidFill>
                  <a:schemeClr val="tx1"/>
                </a:solidFill>
                <a:latin typeface="+mn-lt"/>
                <a:ea typeface="+mn-ea"/>
                <a:cs typeface="+mn-cs"/>
              </a:defRPr>
            </a:lvl3pPr>
            <a:lvl4pPr algn="l" defTabSz="1246925" rtl="0" fontAlgn="base">
              <a:spcBef>
                <a:spcPct val="50000"/>
              </a:spcBef>
              <a:spcAft>
                <a:spcPct val="0"/>
              </a:spcAft>
              <a:defRPr lang="en-US" sz="1700" smtClean="0">
                <a:solidFill>
                  <a:schemeClr val="tx1"/>
                </a:solidFill>
                <a:latin typeface="+mn-lt"/>
                <a:ea typeface="+mn-ea"/>
                <a:cs typeface="+mn-cs"/>
              </a:defRPr>
            </a:lvl4pPr>
            <a:lvl5pPr algn="l" defTabSz="1246925" rtl="0" fontAlgn="base">
              <a:spcBef>
                <a:spcPct val="50000"/>
              </a:spcBef>
              <a:spcAft>
                <a:spcPct val="0"/>
              </a:spcAft>
              <a:defRPr lang="en-AU" sz="1700">
                <a:solidFill>
                  <a:schemeClr val="tx1"/>
                </a:solidFill>
                <a:latin typeface="+mn-lt"/>
                <a:ea typeface="+mn-ea"/>
                <a:cs typeface="+mn-cs"/>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Slide Number Placeholder 4"/>
          <p:cNvSpPr>
            <a:spLocks noGrp="1"/>
          </p:cNvSpPr>
          <p:nvPr>
            <p:ph type="sldNum" sz="quarter" idx="10"/>
          </p:nvPr>
        </p:nvSpPr>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806281207"/>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077988448"/>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237398377"/>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89"/>
            <a:ext cx="5669117" cy="5914322"/>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8" y="2322189"/>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609"/>
            <a:ext cx="5667306" cy="341340"/>
          </a:xfrm>
          <a:noFill/>
          <a:ln w="9525">
            <a:noFill/>
            <a:miter lim="800000"/>
            <a:headEnd/>
            <a:tailEnd/>
          </a:ln>
          <a:effectLst/>
        </p:spPr>
        <p:txBody>
          <a:bodyPr wrap="square" lIns="124676" tIns="62339" rIns="124676" bIns="62339" anchor="t" anchorCtr="0">
            <a:spAutoFit/>
          </a:bodyPr>
          <a:lstStyle>
            <a:lvl1pPr marL="0" indent="0" algn="l" defTabSz="1246925"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692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692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692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692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6" name="Footer Placeholder 5"/>
          <p:cNvSpPr>
            <a:spLocks noGrp="1"/>
          </p:cNvSpPr>
          <p:nvPr>
            <p:ph type="ftr" sz="quarter" idx="12"/>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Tree>
    <p:extLst>
      <p:ext uri="{BB962C8B-B14F-4D97-AF65-F5344CB8AC3E}">
        <p14:creationId xmlns:p14="http://schemas.microsoft.com/office/powerpoint/2010/main" val="2709237040"/>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92"/>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8" y="2322189"/>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609"/>
            <a:ext cx="5667306" cy="341340"/>
          </a:xfrm>
          <a:noFill/>
          <a:ln w="9525">
            <a:noFill/>
            <a:miter lim="800000"/>
            <a:headEnd/>
            <a:tailEnd/>
          </a:ln>
          <a:effectLst/>
        </p:spPr>
        <p:txBody>
          <a:bodyPr wrap="square" lIns="124676" tIns="62339" rIns="124676" bIns="62339" anchor="t" anchorCtr="0">
            <a:spAutoFit/>
          </a:bodyPr>
          <a:lstStyle>
            <a:lvl1pPr marL="0" indent="0" algn="l" defTabSz="1246925"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692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692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692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692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2" y="5589884"/>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1" y="5228296"/>
            <a:ext cx="5667306" cy="341340"/>
          </a:xfrm>
          <a:noFill/>
          <a:ln w="9525">
            <a:noFill/>
            <a:miter lim="800000"/>
            <a:headEnd/>
            <a:tailEnd/>
          </a:ln>
          <a:effectLst/>
        </p:spPr>
        <p:txBody>
          <a:bodyPr wrap="square" lIns="124676" tIns="62339" rIns="124676" bIns="62339" anchor="t" anchorCtr="0">
            <a:spAutoFit/>
          </a:bodyPr>
          <a:lstStyle>
            <a:lvl1pPr marL="0" indent="0" algn="l" defTabSz="1246925"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692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692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692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692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4"/>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270450979"/>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92"/>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8206461" y="2322189"/>
            <a:ext cx="36736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3" y="1960609"/>
            <a:ext cx="3712906" cy="341340"/>
          </a:xfrm>
          <a:noFill/>
          <a:ln w="9525">
            <a:noFill/>
            <a:miter lim="800000"/>
            <a:headEnd/>
            <a:tailEnd/>
          </a:ln>
          <a:effectLst/>
        </p:spPr>
        <p:txBody>
          <a:bodyPr wrap="square" lIns="124676" tIns="62339" rIns="124676" bIns="62339" anchor="t" anchorCtr="0">
            <a:spAutoFit/>
          </a:bodyPr>
          <a:lstStyle>
            <a:lvl1pPr marL="0" indent="0" algn="l" defTabSz="1246925"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692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692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692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692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2"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3" y="5228296"/>
            <a:ext cx="3712906" cy="341340"/>
          </a:xfrm>
          <a:noFill/>
          <a:ln w="9525">
            <a:noFill/>
            <a:miter lim="800000"/>
            <a:headEnd/>
            <a:tailEnd/>
          </a:ln>
          <a:effectLst/>
        </p:spPr>
        <p:txBody>
          <a:bodyPr wrap="square" lIns="124676" tIns="62339" rIns="124676" bIns="62339" anchor="t" anchorCtr="0">
            <a:spAutoFit/>
          </a:bodyPr>
          <a:lstStyle>
            <a:lvl1pPr marL="0" indent="0" algn="l" defTabSz="1246925"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692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692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692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692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Content Placeholder 2"/>
          <p:cNvSpPr>
            <a:spLocks noGrp="1"/>
          </p:cNvSpPr>
          <p:nvPr>
            <p:ph sz="half" idx="14"/>
          </p:nvPr>
        </p:nvSpPr>
        <p:spPr>
          <a:xfrm>
            <a:off x="4285574" y="2322192"/>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1" name="Text Placeholder 7"/>
          <p:cNvSpPr>
            <a:spLocks noGrp="1"/>
          </p:cNvSpPr>
          <p:nvPr>
            <p:ph type="body" sz="quarter" idx="15" hasCustomPrompt="1"/>
          </p:nvPr>
        </p:nvSpPr>
        <p:spPr>
          <a:xfrm>
            <a:off x="4285572" y="1960609"/>
            <a:ext cx="3712906" cy="341340"/>
          </a:xfrm>
          <a:noFill/>
          <a:ln w="9525">
            <a:noFill/>
            <a:miter lim="800000"/>
            <a:headEnd/>
            <a:tailEnd/>
          </a:ln>
          <a:effectLst/>
        </p:spPr>
        <p:txBody>
          <a:bodyPr wrap="square" lIns="124676" tIns="62339" rIns="124676" bIns="62339" anchor="t" anchorCtr="0">
            <a:spAutoFit/>
          </a:bodyPr>
          <a:lstStyle>
            <a:lvl1pPr marL="0" indent="0" algn="l" defTabSz="1246925"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692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692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692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692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2" name="Content Placeholder 2"/>
          <p:cNvSpPr>
            <a:spLocks noGrp="1"/>
          </p:cNvSpPr>
          <p:nvPr>
            <p:ph sz="half" idx="16"/>
          </p:nvPr>
        </p:nvSpPr>
        <p:spPr>
          <a:xfrm>
            <a:off x="4285574"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3" name="Text Placeholder 7"/>
          <p:cNvSpPr>
            <a:spLocks noGrp="1"/>
          </p:cNvSpPr>
          <p:nvPr>
            <p:ph type="body" sz="quarter" idx="17" hasCustomPrompt="1"/>
          </p:nvPr>
        </p:nvSpPr>
        <p:spPr>
          <a:xfrm>
            <a:off x="4285572" y="5228296"/>
            <a:ext cx="3712906" cy="341340"/>
          </a:xfrm>
          <a:noFill/>
          <a:ln w="9525">
            <a:noFill/>
            <a:miter lim="800000"/>
            <a:headEnd/>
            <a:tailEnd/>
          </a:ln>
          <a:effectLst/>
        </p:spPr>
        <p:txBody>
          <a:bodyPr wrap="square" lIns="124676" tIns="62339" rIns="124676" bIns="62339" anchor="t" anchorCtr="0">
            <a:spAutoFit/>
          </a:bodyPr>
          <a:lstStyle>
            <a:lvl1pPr marL="0" indent="0" algn="l" defTabSz="1246925"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692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692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692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692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4"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8"/>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812195285"/>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showMasterSp="0"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a:p>
        </p:txBody>
      </p:sp>
      <p:sp>
        <p:nvSpPr>
          <p:cNvPr id="3" name="Content Placeholder 2"/>
          <p:cNvSpPr>
            <a:spLocks noGrp="1"/>
          </p:cNvSpPr>
          <p:nvPr>
            <p:ph sz="quarter" idx="1"/>
          </p:nvPr>
        </p:nvSpPr>
        <p:spPr>
          <a:xfrm>
            <a:off x="359192" y="1937384"/>
            <a:ext cx="5669117" cy="30519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359192" y="5182593"/>
            <a:ext cx="5669117" cy="30539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half" idx="3"/>
          </p:nvPr>
        </p:nvSpPr>
        <p:spPr>
          <a:xfrm>
            <a:off x="6210758" y="1937382"/>
            <a:ext cx="5669118" cy="6299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Slide Number Placeholder 5"/>
          <p:cNvSpPr>
            <a:spLocks noGrp="1"/>
          </p:cNvSpPr>
          <p:nvPr>
            <p:ph type="sldNum" sz="quarter" idx="10"/>
          </p:nvPr>
        </p:nvSpPr>
        <p:spPr>
          <a:xfrm>
            <a:off x="332638" y="9135559"/>
            <a:ext cx="638561" cy="374937"/>
          </a:xfrm>
        </p:spPr>
        <p:txBody>
          <a:bodyPr/>
          <a:lstStyle>
            <a:lvl1pPr>
              <a:defRPr/>
            </a:lvl1pPr>
          </a:lstStyle>
          <a:p>
            <a:fld id="{7EC24045-86AC-417E-B655-323B8415F406}" type="slidenum">
              <a:rPr lang="en-AU">
                <a:solidFill>
                  <a:srgbClr val="000000"/>
                </a:solidFill>
              </a:rPr>
              <a:pPr/>
              <a:t>‹#›</a:t>
            </a:fld>
            <a:endParaRPr lang="en-AU" dirty="0">
              <a:solidFill>
                <a:srgbClr val="000000"/>
              </a:solidFill>
            </a:endParaRPr>
          </a:p>
        </p:txBody>
      </p:sp>
      <p:sp>
        <p:nvSpPr>
          <p:cNvPr id="7" name="Footer Placeholder 6"/>
          <p:cNvSpPr>
            <a:spLocks noGrp="1"/>
          </p:cNvSpPr>
          <p:nvPr>
            <p:ph type="ftr" sz="quarter" idx="11"/>
          </p:nvPr>
        </p:nvSpPr>
        <p:spPr>
          <a:xfrm>
            <a:off x="988247" y="9135554"/>
            <a:ext cx="10711078" cy="364858"/>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890972080"/>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17655" y="1792036"/>
            <a:ext cx="10796598" cy="1808162"/>
          </a:xfrm>
        </p:spPr>
        <p:txBody>
          <a:bodyPr anchor="t"/>
          <a:lstStyle>
            <a:lvl1pPr>
              <a:defRPr sz="3200">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55" y="3827988"/>
            <a:ext cx="10796598" cy="1348561"/>
          </a:xfrm>
        </p:spPr>
        <p:txBody>
          <a:bodyPr/>
          <a:lstStyle>
            <a:lvl1pPr marL="0" indent="0">
              <a:spcBef>
                <a:spcPct val="0"/>
              </a:spcBef>
              <a:buFont typeface="Wingdings" pitchFamily="2" charset="2"/>
              <a:buNone/>
              <a:defRPr sz="2200"/>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7366" tIns="63683" rIns="127366" bIns="63683">
            <a:noAutofit/>
          </a:bodyPr>
          <a:lstStyle>
            <a:lvl1pPr marL="0" indent="0" algn="l" defTabSz="872444" rtl="0" fontAlgn="base">
              <a:spcBef>
                <a:spcPct val="50000"/>
              </a:spcBef>
              <a:spcAft>
                <a:spcPct val="0"/>
              </a:spcAft>
              <a:buNone/>
              <a:defRPr lang="en-US" sz="1400" kern="1200" smtClean="0">
                <a:solidFill>
                  <a:schemeClr val="tx1"/>
                </a:solidFill>
                <a:latin typeface="Corpid C1 Regular" pitchFamily="34" charset="0"/>
                <a:ea typeface="+mn-ea"/>
                <a:cs typeface="Arial" charset="0"/>
              </a:defRPr>
            </a:lvl1pPr>
            <a:lvl2pPr marL="878259" indent="-878259" algn="l" defTabSz="1273765"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78259" indent="-878259" algn="l" defTabSz="1273765"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78259" indent="-878259" algn="l" defTabSz="1273765"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78259" indent="-878259" algn="l" defTabSz="1273765"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9"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644" y="7867628"/>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094676"/>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showMasterSp="0" preserve="1" userDrawn="1">
  <p:cSld name="Title Slide Red">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89" y="435450"/>
            <a:ext cx="12123129" cy="8730379"/>
          </a:xfrm>
          <a:prstGeom prst="rect">
            <a:avLst/>
          </a:prstGeom>
          <a:solidFill>
            <a:schemeClr val="accent1"/>
          </a:solidFill>
          <a:ln w="9525">
            <a:noFill/>
            <a:miter lim="800000"/>
            <a:headEnd/>
            <a:tailEnd/>
          </a:ln>
          <a:effectLst/>
        </p:spPr>
        <p:txBody>
          <a:bodyPr wrap="none" lIns="111677" tIns="55839" rIns="111677" bIns="55839" anchor="ctr"/>
          <a:lstStyle/>
          <a:p>
            <a:pPr algn="ctr" defTabSz="1274073"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55" y="1792036"/>
            <a:ext cx="10796598"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55" y="3827988"/>
            <a:ext cx="10796598" cy="1348561"/>
          </a:xfrm>
        </p:spPr>
        <p:txBody>
          <a:bodyPr/>
          <a:lstStyle>
            <a:lvl1pPr marL="0" indent="0">
              <a:spcBef>
                <a:spcPct val="0"/>
              </a:spcBef>
              <a:buFont typeface="Wingdings" pitchFamily="2" charset="2"/>
              <a:buNone/>
              <a:defRPr sz="22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7366" tIns="63683" rIns="127366" bIns="63683">
            <a:noAutofit/>
          </a:bodyPr>
          <a:lstStyle>
            <a:lvl1pPr marL="0" indent="0" algn="l" defTabSz="872444"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78259" indent="-878259" algn="l" defTabSz="1273765"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78259" indent="-878259" algn="l" defTabSz="1273765"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78259" indent="-878259" algn="l" defTabSz="1273765"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78259" indent="-878259" algn="l" defTabSz="1273765"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644"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9455143"/>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89" y="435450"/>
            <a:ext cx="12123129" cy="8730379"/>
          </a:xfrm>
          <a:prstGeom prst="rect">
            <a:avLst/>
          </a:prstGeom>
          <a:solidFill>
            <a:schemeClr val="accent2"/>
          </a:solidFill>
          <a:ln w="9525">
            <a:noFill/>
            <a:miter lim="800000"/>
            <a:headEnd/>
            <a:tailEnd/>
          </a:ln>
          <a:effectLst/>
        </p:spPr>
        <p:txBody>
          <a:bodyPr wrap="none" lIns="111677" tIns="55839" rIns="111677" bIns="55839" anchor="ctr"/>
          <a:lstStyle/>
          <a:p>
            <a:pPr algn="ctr" defTabSz="1274073"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55" y="1792036"/>
            <a:ext cx="10796598"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55" y="3827988"/>
            <a:ext cx="10796598" cy="1348561"/>
          </a:xfrm>
        </p:spPr>
        <p:txBody>
          <a:bodyPr/>
          <a:lstStyle>
            <a:lvl1pPr marL="0" indent="0">
              <a:spcBef>
                <a:spcPct val="0"/>
              </a:spcBef>
              <a:buFont typeface="Wingdings" pitchFamily="2" charset="2"/>
              <a:buNone/>
              <a:defRPr sz="22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7366" tIns="63683" rIns="127366" bIns="63683">
            <a:noAutofit/>
          </a:bodyPr>
          <a:lstStyle>
            <a:lvl1pPr marL="0" indent="0" algn="l" defTabSz="872444"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78259" indent="-878259" algn="l" defTabSz="1273765"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78259" indent="-878259" algn="l" defTabSz="1273765"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78259" indent="-878259" algn="l" defTabSz="1273765"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78259" indent="-878259" algn="l" defTabSz="1273765"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644"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62565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2982884"/>
            <a:ext cx="10881360" cy="2058035"/>
          </a:xfrm>
        </p:spPr>
        <p:txBody>
          <a:bodyPr/>
          <a:lstStyle/>
          <a:p>
            <a:r>
              <a:rPr lang="en-US" smtClean="0"/>
              <a:t>Click to edit Master title style</a:t>
            </a:r>
            <a:endParaRPr lang="en-AU"/>
          </a:p>
        </p:txBody>
      </p:sp>
      <p:sp>
        <p:nvSpPr>
          <p:cNvPr id="3" name="Subtitle 2"/>
          <p:cNvSpPr>
            <a:spLocks noGrp="1"/>
          </p:cNvSpPr>
          <p:nvPr>
            <p:ph type="subTitle" idx="1"/>
          </p:nvPr>
        </p:nvSpPr>
        <p:spPr>
          <a:xfrm>
            <a:off x="1920240" y="5440686"/>
            <a:ext cx="8961120" cy="2453640"/>
          </a:xfrm>
        </p:spPr>
        <p:txBody>
          <a:bodyPr/>
          <a:lstStyle>
            <a:lvl1pPr marL="0" indent="0" algn="ctr">
              <a:buNone/>
              <a:defRPr>
                <a:solidFill>
                  <a:schemeClr val="tx1">
                    <a:tint val="75000"/>
                  </a:schemeClr>
                </a:solidFill>
              </a:defRPr>
            </a:lvl1pPr>
            <a:lvl2pPr marL="617401" indent="0" algn="ctr">
              <a:buNone/>
              <a:defRPr>
                <a:solidFill>
                  <a:schemeClr val="tx1">
                    <a:tint val="75000"/>
                  </a:schemeClr>
                </a:solidFill>
              </a:defRPr>
            </a:lvl2pPr>
            <a:lvl3pPr marL="1234748" indent="0" algn="ctr">
              <a:buNone/>
              <a:defRPr>
                <a:solidFill>
                  <a:schemeClr val="tx1">
                    <a:tint val="75000"/>
                  </a:schemeClr>
                </a:solidFill>
              </a:defRPr>
            </a:lvl3pPr>
            <a:lvl4pPr marL="1852095" indent="0" algn="ctr">
              <a:buNone/>
              <a:defRPr>
                <a:solidFill>
                  <a:schemeClr val="tx1">
                    <a:tint val="75000"/>
                  </a:schemeClr>
                </a:solidFill>
              </a:defRPr>
            </a:lvl4pPr>
            <a:lvl5pPr marL="2469487" indent="0" algn="ctr">
              <a:buNone/>
              <a:defRPr>
                <a:solidFill>
                  <a:schemeClr val="tx1">
                    <a:tint val="75000"/>
                  </a:schemeClr>
                </a:solidFill>
              </a:defRPr>
            </a:lvl5pPr>
            <a:lvl6pPr marL="3086854" indent="0" algn="ctr">
              <a:buNone/>
              <a:defRPr>
                <a:solidFill>
                  <a:schemeClr val="tx1">
                    <a:tint val="75000"/>
                  </a:schemeClr>
                </a:solidFill>
              </a:defRPr>
            </a:lvl6pPr>
            <a:lvl7pPr marL="3704214" indent="0" algn="ctr">
              <a:buNone/>
              <a:defRPr>
                <a:solidFill>
                  <a:schemeClr val="tx1">
                    <a:tint val="75000"/>
                  </a:schemeClr>
                </a:solidFill>
              </a:defRPr>
            </a:lvl7pPr>
            <a:lvl8pPr marL="4321593" indent="0" algn="ctr">
              <a:buNone/>
              <a:defRPr>
                <a:solidFill>
                  <a:schemeClr val="tx1">
                    <a:tint val="75000"/>
                  </a:schemeClr>
                </a:solidFill>
              </a:defRPr>
            </a:lvl8pPr>
            <a:lvl9pPr marL="4938973"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a:xfrm>
            <a:off x="640083" y="8899179"/>
            <a:ext cx="2987040" cy="511175"/>
          </a:xfrm>
          <a:prstGeom prst="rect">
            <a:avLst/>
          </a:prstGeom>
        </p:spPr>
        <p:txBody>
          <a:bodyPr lIns="123477" tIns="61778" rIns="123477" bIns="61778"/>
          <a:lstStyle/>
          <a:p>
            <a:pPr algn="ctr" defTabSz="1235185" fontAlgn="base">
              <a:spcBef>
                <a:spcPct val="0"/>
              </a:spcBef>
              <a:spcAft>
                <a:spcPct val="0"/>
              </a:spcAft>
            </a:pPr>
            <a:endParaRPr lang="en-AU" sz="20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Slide Number Placeholder 5"/>
          <p:cNvSpPr>
            <a:spLocks noGrp="1"/>
          </p:cNvSpPr>
          <p:nvPr>
            <p:ph type="sldNum" sz="quarter" idx="12"/>
          </p:nvPr>
        </p:nvSpPr>
        <p:spPr/>
        <p:txBody>
          <a:bodyPr/>
          <a:lstStyle/>
          <a:p>
            <a:fld id="{DA004C88-69A9-47B9-9C2D-4AD335278FA8}" type="slidenum">
              <a:rPr lang="en-AU" smtClean="0">
                <a:solidFill>
                  <a:srgbClr val="000000"/>
                </a:solidFill>
              </a:rPr>
              <a:pPr/>
              <a:t>‹#›</a:t>
            </a:fld>
            <a:endParaRPr lang="en-AU" dirty="0">
              <a:solidFill>
                <a:srgbClr val="000000"/>
              </a:solidFill>
            </a:endParaRPr>
          </a:p>
        </p:txBody>
      </p:sp>
    </p:spTree>
    <p:extLst>
      <p:ext uri="{BB962C8B-B14F-4D97-AF65-F5344CB8AC3E}">
        <p14:creationId xmlns:p14="http://schemas.microsoft.com/office/powerpoint/2010/main" val="3572314701"/>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a:xfrm>
            <a:off x="330721" y="459638"/>
            <a:ext cx="12123131" cy="8730379"/>
          </a:xfrm>
        </p:spPr>
        <p:txBody>
          <a:bodyPr/>
          <a:lstStyle>
            <a:lvl1pPr>
              <a:defRPr baseline="0"/>
            </a:lvl1pPr>
          </a:lstStyle>
          <a:p>
            <a:r>
              <a:rPr lang="en-AU" dirty="0" smtClean="0"/>
              <a:t>Click icon to add picture and then right click on the picture &gt; Send to back</a:t>
            </a:r>
            <a:endParaRPr lang="en-AU" dirty="0"/>
          </a:p>
        </p:txBody>
      </p:sp>
      <p:sp>
        <p:nvSpPr>
          <p:cNvPr id="20482" name="Rectangle 2"/>
          <p:cNvSpPr>
            <a:spLocks noGrp="1" noChangeArrowheads="1"/>
          </p:cNvSpPr>
          <p:nvPr>
            <p:ph type="ctrTitle"/>
          </p:nvPr>
        </p:nvSpPr>
        <p:spPr>
          <a:xfrm>
            <a:off x="617658" y="5806422"/>
            <a:ext cx="6906326" cy="1245069"/>
          </a:xfrm>
          <a:solidFill>
            <a:schemeClr val="accent1"/>
          </a:solidFill>
          <a:ln w="9525">
            <a:noFill/>
            <a:miter lim="800000"/>
            <a:headEnd/>
            <a:tailEnd/>
          </a:ln>
          <a:effectLst/>
        </p:spPr>
        <p:txBody>
          <a:bodyPr wrap="square" lIns="351002" tIns="351002" rIns="351002" bIns="351002" anchor="t" anchorCtr="0">
            <a:spAutoFit/>
          </a:bodyPr>
          <a:lstStyle>
            <a:lvl1pPr algn="l" defTabSz="1273765" rtl="0" fontAlgn="base">
              <a:spcBef>
                <a:spcPct val="0"/>
              </a:spcBef>
              <a:spcAft>
                <a:spcPct val="0"/>
              </a:spcAft>
              <a:defRPr lang="en-AU" sz="3200" kern="1200" dirty="0">
                <a:solidFill>
                  <a:schemeClr val="bg1"/>
                </a:solidFill>
                <a:latin typeface="Corpid C1 Heavy" pitchFamily="34" charset="0"/>
                <a:ea typeface="+mn-ea"/>
                <a:cs typeface="Arial" charset="0"/>
              </a:defRPr>
            </a:lvl1pPr>
          </a:lstStyle>
          <a:p>
            <a:r>
              <a:rPr lang="en-US" smtClean="0"/>
              <a:t>Click to edit Master title style</a:t>
            </a:r>
            <a:endParaRPr lang="en-AU" dirty="0"/>
          </a:p>
        </p:txBody>
      </p:sp>
    </p:spTree>
    <p:extLst>
      <p:ext uri="{BB962C8B-B14F-4D97-AF65-F5344CB8AC3E}">
        <p14:creationId xmlns:p14="http://schemas.microsoft.com/office/powerpoint/2010/main" val="1471148146"/>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showMasterSp="0" type="obj" preserve="1">
  <p:cSld name="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a:xfrm>
            <a:off x="598650" y="1937211"/>
            <a:ext cx="11281220" cy="6299338"/>
          </a:xfrm>
        </p:spPr>
        <p:txBody>
          <a:bodyPr/>
          <a:lstStyle>
            <a:lvl1pPr>
              <a:defRPr>
                <a:solidFill>
                  <a:schemeClr val="accent1"/>
                </a:solidFill>
              </a:defRPr>
            </a:lvl1pPr>
            <a:lvl2pPr marL="221018" indent="0">
              <a:spcBef>
                <a:spcPts val="0"/>
              </a:spcBef>
              <a:buNone/>
              <a:defRPr/>
            </a:lvl2pPr>
            <a:lvl3pPr marL="663057" indent="-221018">
              <a:spcBef>
                <a:spcPts val="413"/>
              </a:spcBef>
              <a:defRPr/>
            </a:lvl3pPr>
            <a:lvl4pPr marL="1093456" indent="-221018">
              <a:spcBef>
                <a:spcPts val="413"/>
              </a:spcBef>
              <a:defRPr/>
            </a:lvl4pPr>
            <a:lvl5pPr marL="1535499" indent="-221018">
              <a:spcBef>
                <a:spcPts val="413"/>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659056786"/>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a:xfrm>
            <a:off x="990147" y="9136938"/>
            <a:ext cx="10709177" cy="418275"/>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187656643"/>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359192" y="1937211"/>
            <a:ext cx="5669117" cy="6299338"/>
          </a:xfrm>
          <a:noFill/>
          <a:ln w="9525">
            <a:noFill/>
            <a:miter lim="800000"/>
            <a:headEnd/>
            <a:tailEnd/>
          </a:ln>
          <a:effectLst/>
        </p:spPr>
        <p:txBody>
          <a:bodyPr vert="horz" wrap="square" lIns="127366" tIns="63683" rIns="127366" bIns="63683" numCol="1" anchor="t" anchorCtr="0" compatLnSpc="1">
            <a:prstTxWarp prst="textNoShape">
              <a:avLst/>
            </a:prstTxWarp>
          </a:bodyPr>
          <a:lstStyle>
            <a:lvl1pPr algn="l" defTabSz="1273765" rtl="0" fontAlgn="base">
              <a:spcBef>
                <a:spcPct val="50000"/>
              </a:spcBef>
              <a:spcAft>
                <a:spcPct val="0"/>
              </a:spcAft>
              <a:defRPr lang="en-US" sz="1700" smtClean="0">
                <a:solidFill>
                  <a:schemeClr val="tx1"/>
                </a:solidFill>
                <a:latin typeface="+mn-lt"/>
                <a:ea typeface="+mn-ea"/>
                <a:cs typeface="+mn-cs"/>
              </a:defRPr>
            </a:lvl1pPr>
            <a:lvl2pPr algn="l" defTabSz="1273765" rtl="0" fontAlgn="base">
              <a:spcBef>
                <a:spcPct val="50000"/>
              </a:spcBef>
              <a:spcAft>
                <a:spcPct val="0"/>
              </a:spcAft>
              <a:defRPr lang="en-US" sz="1700" smtClean="0">
                <a:solidFill>
                  <a:schemeClr val="tx1"/>
                </a:solidFill>
                <a:latin typeface="+mn-lt"/>
                <a:ea typeface="+mn-ea"/>
                <a:cs typeface="+mn-cs"/>
              </a:defRPr>
            </a:lvl2pPr>
            <a:lvl3pPr algn="l" defTabSz="1273765" rtl="0" fontAlgn="base">
              <a:spcBef>
                <a:spcPct val="50000"/>
              </a:spcBef>
              <a:spcAft>
                <a:spcPct val="0"/>
              </a:spcAft>
              <a:defRPr lang="en-US" sz="1700" smtClean="0">
                <a:solidFill>
                  <a:schemeClr val="tx1"/>
                </a:solidFill>
                <a:latin typeface="+mn-lt"/>
                <a:ea typeface="+mn-ea"/>
                <a:cs typeface="+mn-cs"/>
              </a:defRPr>
            </a:lvl3pPr>
            <a:lvl4pPr algn="l" defTabSz="1273765" rtl="0" fontAlgn="base">
              <a:spcBef>
                <a:spcPct val="50000"/>
              </a:spcBef>
              <a:spcAft>
                <a:spcPct val="0"/>
              </a:spcAft>
              <a:defRPr lang="en-US" sz="1700" smtClean="0">
                <a:solidFill>
                  <a:schemeClr val="tx1"/>
                </a:solidFill>
                <a:latin typeface="+mn-lt"/>
                <a:ea typeface="+mn-ea"/>
                <a:cs typeface="+mn-cs"/>
              </a:defRPr>
            </a:lvl4pPr>
            <a:lvl5pPr algn="l" defTabSz="1273765"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210753" y="1937211"/>
            <a:ext cx="5669118" cy="6299338"/>
          </a:xfrm>
          <a:noFill/>
          <a:ln w="9525">
            <a:noFill/>
            <a:miter lim="800000"/>
            <a:headEnd/>
            <a:tailEnd/>
          </a:ln>
          <a:effectLst/>
        </p:spPr>
        <p:txBody>
          <a:bodyPr vert="horz" wrap="square" lIns="127366" tIns="63683" rIns="127366" bIns="63683" numCol="1" anchor="t" anchorCtr="0" compatLnSpc="1">
            <a:prstTxWarp prst="textNoShape">
              <a:avLst/>
            </a:prstTxWarp>
          </a:bodyPr>
          <a:lstStyle>
            <a:lvl1pPr algn="l" defTabSz="1273765" rtl="0" fontAlgn="base">
              <a:spcBef>
                <a:spcPct val="50000"/>
              </a:spcBef>
              <a:spcAft>
                <a:spcPct val="0"/>
              </a:spcAft>
              <a:defRPr lang="en-US" sz="1700" smtClean="0">
                <a:solidFill>
                  <a:schemeClr val="tx1"/>
                </a:solidFill>
                <a:latin typeface="+mn-lt"/>
                <a:ea typeface="+mn-ea"/>
                <a:cs typeface="+mn-cs"/>
              </a:defRPr>
            </a:lvl1pPr>
            <a:lvl2pPr algn="l" defTabSz="1273765" rtl="0" fontAlgn="base">
              <a:spcBef>
                <a:spcPct val="50000"/>
              </a:spcBef>
              <a:spcAft>
                <a:spcPct val="0"/>
              </a:spcAft>
              <a:defRPr lang="en-US" sz="1700" smtClean="0">
                <a:solidFill>
                  <a:schemeClr val="tx1"/>
                </a:solidFill>
                <a:latin typeface="+mn-lt"/>
                <a:ea typeface="+mn-ea"/>
                <a:cs typeface="+mn-cs"/>
              </a:defRPr>
            </a:lvl2pPr>
            <a:lvl3pPr algn="l" defTabSz="1273765" rtl="0" fontAlgn="base">
              <a:spcBef>
                <a:spcPct val="50000"/>
              </a:spcBef>
              <a:spcAft>
                <a:spcPct val="0"/>
              </a:spcAft>
              <a:defRPr lang="en-US" sz="1700" smtClean="0">
                <a:solidFill>
                  <a:schemeClr val="tx1"/>
                </a:solidFill>
                <a:latin typeface="+mn-lt"/>
                <a:ea typeface="+mn-ea"/>
                <a:cs typeface="+mn-cs"/>
              </a:defRPr>
            </a:lvl3pPr>
            <a:lvl4pPr algn="l" defTabSz="1273765" rtl="0" fontAlgn="base">
              <a:spcBef>
                <a:spcPct val="50000"/>
              </a:spcBef>
              <a:spcAft>
                <a:spcPct val="0"/>
              </a:spcAft>
              <a:defRPr lang="en-US" sz="1700" smtClean="0">
                <a:solidFill>
                  <a:schemeClr val="tx1"/>
                </a:solidFill>
                <a:latin typeface="+mn-lt"/>
                <a:ea typeface="+mn-ea"/>
                <a:cs typeface="+mn-cs"/>
              </a:defRPr>
            </a:lvl4pPr>
            <a:lvl5pPr algn="l" defTabSz="1273765"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Slide Number Placeholder 4"/>
          <p:cNvSpPr>
            <a:spLocks noGrp="1"/>
          </p:cNvSpPr>
          <p:nvPr>
            <p:ph type="sldNum" sz="quarter" idx="10"/>
          </p:nvPr>
        </p:nvSpPr>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096643855"/>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582398828"/>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515367454"/>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89"/>
            <a:ext cx="5669117" cy="5914322"/>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3" y="2322189"/>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515"/>
            <a:ext cx="5667306" cy="344054"/>
          </a:xfrm>
          <a:noFill/>
          <a:ln w="9525">
            <a:noFill/>
            <a:miter lim="800000"/>
            <a:headEnd/>
            <a:tailEnd/>
          </a:ln>
          <a:effectLst/>
        </p:spPr>
        <p:txBody>
          <a:bodyPr wrap="square" lIns="127366" tIns="63683" rIns="127366" bIns="63683" anchor="t" anchorCtr="0">
            <a:spAutoFit/>
          </a:bodyPr>
          <a:lstStyle>
            <a:lvl1pPr marL="0" indent="0" algn="l" defTabSz="1273765"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376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376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376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376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6" name="Footer Placeholder 5"/>
          <p:cNvSpPr>
            <a:spLocks noGrp="1"/>
          </p:cNvSpPr>
          <p:nvPr>
            <p:ph type="ftr" sz="quarter" idx="12"/>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1"/>
          <p:cNvSpPr>
            <a:spLocks noGrp="1"/>
          </p:cNvSpPr>
          <p:nvPr>
            <p:ph type="sldNum" sz="quarter" idx="10"/>
          </p:nvPr>
        </p:nvSpPr>
        <p:spPr>
          <a:xfrm>
            <a:off x="332584"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Tree>
    <p:extLst>
      <p:ext uri="{BB962C8B-B14F-4D97-AF65-F5344CB8AC3E}">
        <p14:creationId xmlns:p14="http://schemas.microsoft.com/office/powerpoint/2010/main" val="596295536"/>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92"/>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3" y="2322189"/>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515"/>
            <a:ext cx="5667306" cy="344054"/>
          </a:xfrm>
          <a:noFill/>
          <a:ln w="9525">
            <a:noFill/>
            <a:miter lim="800000"/>
            <a:headEnd/>
            <a:tailEnd/>
          </a:ln>
          <a:effectLst/>
        </p:spPr>
        <p:txBody>
          <a:bodyPr wrap="square" lIns="127366" tIns="63683" rIns="127366" bIns="63683" anchor="t" anchorCtr="0">
            <a:spAutoFit/>
          </a:bodyPr>
          <a:lstStyle>
            <a:lvl1pPr marL="0" indent="0" algn="l" defTabSz="1273765"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376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376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376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376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2" y="5589884"/>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1" y="5228206"/>
            <a:ext cx="5667306" cy="344054"/>
          </a:xfrm>
          <a:noFill/>
          <a:ln w="9525">
            <a:noFill/>
            <a:miter lim="800000"/>
            <a:headEnd/>
            <a:tailEnd/>
          </a:ln>
          <a:effectLst/>
        </p:spPr>
        <p:txBody>
          <a:bodyPr wrap="square" lIns="127366" tIns="63683" rIns="127366" bIns="63683" anchor="t" anchorCtr="0">
            <a:spAutoFit/>
          </a:bodyPr>
          <a:lstStyle>
            <a:lvl1pPr marL="0" indent="0" algn="l" defTabSz="1273765"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376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376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376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376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Slide Number Placeholder 1"/>
          <p:cNvSpPr>
            <a:spLocks noGrp="1"/>
          </p:cNvSpPr>
          <p:nvPr>
            <p:ph type="sldNum" sz="quarter" idx="10"/>
          </p:nvPr>
        </p:nvSpPr>
        <p:spPr>
          <a:xfrm>
            <a:off x="332584"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4"/>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163319591"/>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92"/>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8206290" y="2322189"/>
            <a:ext cx="36736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515"/>
            <a:ext cx="3712906" cy="344054"/>
          </a:xfrm>
          <a:noFill/>
          <a:ln w="9525">
            <a:noFill/>
            <a:miter lim="800000"/>
            <a:headEnd/>
            <a:tailEnd/>
          </a:ln>
          <a:effectLst/>
        </p:spPr>
        <p:txBody>
          <a:bodyPr wrap="square" lIns="127366" tIns="63683" rIns="127366" bIns="63683" anchor="t" anchorCtr="0">
            <a:spAutoFit/>
          </a:bodyPr>
          <a:lstStyle>
            <a:lvl1pPr marL="0" indent="0" algn="l" defTabSz="1273765"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376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376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376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376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2"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1" y="5228206"/>
            <a:ext cx="3712906" cy="344054"/>
          </a:xfrm>
          <a:noFill/>
          <a:ln w="9525">
            <a:noFill/>
            <a:miter lim="800000"/>
            <a:headEnd/>
            <a:tailEnd/>
          </a:ln>
          <a:effectLst/>
        </p:spPr>
        <p:txBody>
          <a:bodyPr wrap="square" lIns="127366" tIns="63683" rIns="127366" bIns="63683" anchor="t" anchorCtr="0">
            <a:spAutoFit/>
          </a:bodyPr>
          <a:lstStyle>
            <a:lvl1pPr marL="0" indent="0" algn="l" defTabSz="1273765"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376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376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376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376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Content Placeholder 2"/>
          <p:cNvSpPr>
            <a:spLocks noGrp="1"/>
          </p:cNvSpPr>
          <p:nvPr>
            <p:ph sz="half" idx="14"/>
          </p:nvPr>
        </p:nvSpPr>
        <p:spPr>
          <a:xfrm>
            <a:off x="4285574" y="2322192"/>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1" name="Text Placeholder 7"/>
          <p:cNvSpPr>
            <a:spLocks noGrp="1"/>
          </p:cNvSpPr>
          <p:nvPr>
            <p:ph type="body" sz="quarter" idx="15" hasCustomPrompt="1"/>
          </p:nvPr>
        </p:nvSpPr>
        <p:spPr>
          <a:xfrm>
            <a:off x="4285572" y="1960515"/>
            <a:ext cx="3712906" cy="344054"/>
          </a:xfrm>
          <a:noFill/>
          <a:ln w="9525">
            <a:noFill/>
            <a:miter lim="800000"/>
            <a:headEnd/>
            <a:tailEnd/>
          </a:ln>
          <a:effectLst/>
        </p:spPr>
        <p:txBody>
          <a:bodyPr wrap="square" lIns="127366" tIns="63683" rIns="127366" bIns="63683" anchor="t" anchorCtr="0">
            <a:spAutoFit/>
          </a:bodyPr>
          <a:lstStyle>
            <a:lvl1pPr marL="0" indent="0" algn="l" defTabSz="1273765"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376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376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376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376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2" name="Content Placeholder 2"/>
          <p:cNvSpPr>
            <a:spLocks noGrp="1"/>
          </p:cNvSpPr>
          <p:nvPr>
            <p:ph sz="half" idx="16"/>
          </p:nvPr>
        </p:nvSpPr>
        <p:spPr>
          <a:xfrm>
            <a:off x="4285574"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3" name="Text Placeholder 7"/>
          <p:cNvSpPr>
            <a:spLocks noGrp="1"/>
          </p:cNvSpPr>
          <p:nvPr>
            <p:ph type="body" sz="quarter" idx="17" hasCustomPrompt="1"/>
          </p:nvPr>
        </p:nvSpPr>
        <p:spPr>
          <a:xfrm>
            <a:off x="4285572" y="5228206"/>
            <a:ext cx="3712906" cy="344054"/>
          </a:xfrm>
          <a:noFill/>
          <a:ln w="9525">
            <a:noFill/>
            <a:miter lim="800000"/>
            <a:headEnd/>
            <a:tailEnd/>
          </a:ln>
          <a:effectLst/>
        </p:spPr>
        <p:txBody>
          <a:bodyPr wrap="square" lIns="127366" tIns="63683" rIns="127366" bIns="63683" anchor="t" anchorCtr="0">
            <a:spAutoFit/>
          </a:bodyPr>
          <a:lstStyle>
            <a:lvl1pPr marL="0" indent="0" algn="l" defTabSz="1273765"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3765"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3765"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3765"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3765"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4" name="Slide Number Placeholder 1"/>
          <p:cNvSpPr>
            <a:spLocks noGrp="1"/>
          </p:cNvSpPr>
          <p:nvPr>
            <p:ph type="sldNum" sz="quarter" idx="10"/>
          </p:nvPr>
        </p:nvSpPr>
        <p:spPr>
          <a:xfrm>
            <a:off x="332584"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8"/>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023519187"/>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showMasterSp="0"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a:p>
        </p:txBody>
      </p:sp>
      <p:sp>
        <p:nvSpPr>
          <p:cNvPr id="3" name="Content Placeholder 2"/>
          <p:cNvSpPr>
            <a:spLocks noGrp="1"/>
          </p:cNvSpPr>
          <p:nvPr>
            <p:ph sz="quarter" idx="1"/>
          </p:nvPr>
        </p:nvSpPr>
        <p:spPr>
          <a:xfrm>
            <a:off x="359192" y="1937213"/>
            <a:ext cx="5669117" cy="30519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359192" y="5182593"/>
            <a:ext cx="5669117" cy="30539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half" idx="3"/>
          </p:nvPr>
        </p:nvSpPr>
        <p:spPr>
          <a:xfrm>
            <a:off x="6210753" y="1937211"/>
            <a:ext cx="5669118" cy="6299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Slide Number Placeholder 5"/>
          <p:cNvSpPr>
            <a:spLocks noGrp="1"/>
          </p:cNvSpPr>
          <p:nvPr>
            <p:ph type="sldNum" sz="quarter" idx="10"/>
          </p:nvPr>
        </p:nvSpPr>
        <p:spPr>
          <a:xfrm>
            <a:off x="332584" y="9135559"/>
            <a:ext cx="638560" cy="374937"/>
          </a:xfrm>
        </p:spPr>
        <p:txBody>
          <a:bodyPr/>
          <a:lstStyle>
            <a:lvl1pPr>
              <a:defRPr/>
            </a:lvl1pPr>
          </a:lstStyle>
          <a:p>
            <a:fld id="{7EC24045-86AC-417E-B655-323B8415F406}" type="slidenum">
              <a:rPr lang="en-AU">
                <a:solidFill>
                  <a:srgbClr val="000000"/>
                </a:solidFill>
              </a:rPr>
              <a:pPr/>
              <a:t>‹#›</a:t>
            </a:fld>
            <a:endParaRPr lang="en-AU" dirty="0">
              <a:solidFill>
                <a:srgbClr val="000000"/>
              </a:solidFill>
            </a:endParaRPr>
          </a:p>
        </p:txBody>
      </p:sp>
      <p:sp>
        <p:nvSpPr>
          <p:cNvPr id="7" name="Footer Placeholder 6"/>
          <p:cNvSpPr>
            <a:spLocks noGrp="1"/>
          </p:cNvSpPr>
          <p:nvPr>
            <p:ph type="ftr" sz="quarter" idx="11"/>
          </p:nvPr>
        </p:nvSpPr>
        <p:spPr>
          <a:xfrm>
            <a:off x="988247" y="9135554"/>
            <a:ext cx="10711078" cy="364858"/>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0177563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17660" y="1792036"/>
            <a:ext cx="10796600" cy="1808162"/>
          </a:xfrm>
        </p:spPr>
        <p:txBody>
          <a:bodyPr anchor="t"/>
          <a:lstStyle>
            <a:lvl1pPr>
              <a:defRPr sz="3200">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3542" tIns="61807" rIns="123542" bIns="61807">
            <a:noAutofit/>
          </a:bodyPr>
          <a:lstStyle>
            <a:lvl1pPr marL="0" indent="0" algn="l" defTabSz="846266" rtl="0" fontAlgn="base">
              <a:spcBef>
                <a:spcPct val="50000"/>
              </a:spcBef>
              <a:spcAft>
                <a:spcPct val="0"/>
              </a:spcAft>
              <a:buNone/>
              <a:defRPr lang="en-US" sz="1400" kern="1200" smtClean="0">
                <a:solidFill>
                  <a:schemeClr val="tx1"/>
                </a:solidFill>
                <a:latin typeface="Corpid C1 Regular" pitchFamily="34" charset="0"/>
                <a:ea typeface="+mn-ea"/>
                <a:cs typeface="Arial" charset="0"/>
              </a:defRPr>
            </a:lvl1pPr>
            <a:lvl2pPr marL="851897" indent="-851897" algn="l" defTabSz="1235543"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1897" indent="-851897" algn="l" defTabSz="1235543"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1897" indent="-851897" algn="l" defTabSz="1235543"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1897" indent="-851897" algn="l" defTabSz="1235543"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9"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88" y="7867628"/>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3898201"/>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showMasterSp="0" preserve="1" userDrawn="1">
  <p:cSld name="Contents">
    <p:spTree>
      <p:nvGrpSpPr>
        <p:cNvPr id="1" name=""/>
        <p:cNvGrpSpPr/>
        <p:nvPr/>
      </p:nvGrpSpPr>
      <p:grpSpPr>
        <a:xfrm>
          <a:off x="0" y="0"/>
          <a:ext cx="0" cy="0"/>
          <a:chOff x="0" y="0"/>
          <a:chExt cx="0" cy="0"/>
        </a:xfrm>
      </p:grpSpPr>
      <p:sp>
        <p:nvSpPr>
          <p:cNvPr id="6" name="Title 5"/>
          <p:cNvSpPr>
            <a:spLocks noGrp="1"/>
          </p:cNvSpPr>
          <p:nvPr>
            <p:ph type="title"/>
          </p:nvPr>
        </p:nvSpPr>
        <p:spPr>
          <a:xfrm>
            <a:off x="351589" y="215691"/>
            <a:ext cx="12097436" cy="1056273"/>
          </a:xfrm>
        </p:spPr>
        <p:txBody>
          <a:bodyPr/>
          <a:lstStyle/>
          <a:p>
            <a:r>
              <a:rPr lang="en-US" noProof="0" smtClean="0"/>
              <a:t>Click to edit Master title style</a:t>
            </a:r>
            <a:endParaRPr lang="en-AU" noProof="0" dirty="0"/>
          </a:p>
        </p:txBody>
      </p:sp>
      <p:sp>
        <p:nvSpPr>
          <p:cNvPr id="3" name="Content Placeholder 2"/>
          <p:cNvSpPr>
            <a:spLocks noGrp="1"/>
          </p:cNvSpPr>
          <p:nvPr>
            <p:ph idx="1"/>
          </p:nvPr>
        </p:nvSpPr>
        <p:spPr>
          <a:xfrm>
            <a:off x="351619" y="1937204"/>
            <a:ext cx="11519932" cy="6299338"/>
          </a:xfrm>
        </p:spPr>
        <p:txBody>
          <a:bodyPr lIns="0" rIns="0"/>
          <a:lstStyle>
            <a:lvl1pPr>
              <a:defRPr>
                <a:solidFill>
                  <a:schemeClr val="accent1"/>
                </a:solidFill>
              </a:defRPr>
            </a:lvl1pPr>
            <a:lvl2pPr marL="221214" indent="0">
              <a:spcBef>
                <a:spcPts val="0"/>
              </a:spcBef>
              <a:buNone/>
              <a:defRPr/>
            </a:lvl2pPr>
            <a:lvl3pPr marL="663642" indent="-221214">
              <a:spcBef>
                <a:spcPts val="413"/>
              </a:spcBef>
              <a:defRPr/>
            </a:lvl3pPr>
            <a:lvl4pPr marL="1094422" indent="-221214">
              <a:spcBef>
                <a:spcPts val="413"/>
              </a:spcBef>
              <a:defRPr/>
            </a:lvl4pPr>
            <a:lvl5pPr marL="1536854" indent="-221214">
              <a:spcBef>
                <a:spcPts val="413"/>
              </a:spcBef>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smtClean="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542220327"/>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smtClean="0"/>
              <a:t>Click to edit Master title style</a:t>
            </a:r>
            <a:endParaRPr lang="en-AU" noProof="0" dirty="0"/>
          </a:p>
        </p:txBody>
      </p:sp>
      <p:sp>
        <p:nvSpPr>
          <p:cNvPr id="3" name="Content Placeholder 2"/>
          <p:cNvSpPr>
            <a:spLocks noGrp="1"/>
          </p:cNvSpPr>
          <p:nvPr>
            <p:ph idx="1"/>
          </p:nvPr>
        </p:nvSpPr>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4088469625"/>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51589" y="215691"/>
            <a:ext cx="12097436" cy="1056273"/>
          </a:xfrm>
        </p:spPr>
        <p:txBody>
          <a:bodyPr/>
          <a:lstStyle/>
          <a:p>
            <a:r>
              <a:rPr lang="en-US" noProof="0" smtClean="0"/>
              <a:t>Click to edit Master title style</a:t>
            </a:r>
            <a:endParaRPr lang="en-AU" noProof="0" dirty="0"/>
          </a:p>
        </p:txBody>
      </p:sp>
      <p:sp>
        <p:nvSpPr>
          <p:cNvPr id="3" name="Content Placeholder 2"/>
          <p:cNvSpPr>
            <a:spLocks noGrp="1"/>
          </p:cNvSpPr>
          <p:nvPr>
            <p:ph sz="half" idx="1"/>
          </p:nvPr>
        </p:nvSpPr>
        <p:spPr>
          <a:xfrm>
            <a:off x="351589" y="1937204"/>
            <a:ext cx="5667306" cy="6299338"/>
          </a:xfrm>
          <a:noFill/>
          <a:ln w="9525">
            <a:noFill/>
            <a:miter lim="800000"/>
            <a:headEnd/>
            <a:tailEnd/>
          </a:ln>
          <a:effectLst/>
        </p:spPr>
        <p:txBody>
          <a:bodyPr vert="horz" wrap="square" lIns="0" tIns="63739" rIns="0" bIns="63739" numCol="1" anchor="t" anchorCtr="0" compatLnSpc="1">
            <a:prstTxWarp prst="textNoShape">
              <a:avLst/>
            </a:prstTxWarp>
          </a:bodyPr>
          <a:lstStyle>
            <a:lvl1pPr algn="l" defTabSz="1274890" rtl="0" fontAlgn="base">
              <a:spcBef>
                <a:spcPct val="50000"/>
              </a:spcBef>
              <a:spcAft>
                <a:spcPct val="0"/>
              </a:spcAft>
              <a:defRPr lang="en-US" sz="1700" smtClean="0">
                <a:solidFill>
                  <a:schemeClr val="tx1"/>
                </a:solidFill>
                <a:latin typeface="+mn-lt"/>
                <a:ea typeface="+mn-ea"/>
                <a:cs typeface="+mn-cs"/>
              </a:defRPr>
            </a:lvl1pPr>
            <a:lvl2pPr algn="l" defTabSz="1274890" rtl="0" fontAlgn="base">
              <a:spcBef>
                <a:spcPct val="50000"/>
              </a:spcBef>
              <a:spcAft>
                <a:spcPct val="0"/>
              </a:spcAft>
              <a:defRPr lang="en-US" sz="1700" smtClean="0">
                <a:solidFill>
                  <a:schemeClr val="tx1"/>
                </a:solidFill>
                <a:latin typeface="+mn-lt"/>
                <a:ea typeface="+mn-ea"/>
                <a:cs typeface="+mn-cs"/>
              </a:defRPr>
            </a:lvl2pPr>
            <a:lvl3pPr algn="l" defTabSz="1274890" rtl="0" fontAlgn="base">
              <a:spcBef>
                <a:spcPct val="50000"/>
              </a:spcBef>
              <a:spcAft>
                <a:spcPct val="0"/>
              </a:spcAft>
              <a:defRPr lang="en-US" sz="1700" smtClean="0">
                <a:solidFill>
                  <a:schemeClr val="tx1"/>
                </a:solidFill>
                <a:latin typeface="+mn-lt"/>
                <a:ea typeface="+mn-ea"/>
                <a:cs typeface="+mn-cs"/>
              </a:defRPr>
            </a:lvl3pPr>
            <a:lvl4pPr algn="l" defTabSz="1274890" rtl="0" fontAlgn="base">
              <a:spcBef>
                <a:spcPct val="50000"/>
              </a:spcBef>
              <a:spcAft>
                <a:spcPct val="0"/>
              </a:spcAft>
              <a:defRPr lang="en-US" sz="1700" smtClean="0">
                <a:solidFill>
                  <a:schemeClr val="tx1"/>
                </a:solidFill>
                <a:latin typeface="+mn-lt"/>
                <a:ea typeface="+mn-ea"/>
                <a:cs typeface="+mn-cs"/>
              </a:defRPr>
            </a:lvl4pPr>
            <a:lvl5pPr algn="l" defTabSz="1274890"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Content Placeholder 3"/>
          <p:cNvSpPr>
            <a:spLocks noGrp="1"/>
          </p:cNvSpPr>
          <p:nvPr>
            <p:ph sz="half" idx="2"/>
          </p:nvPr>
        </p:nvSpPr>
        <p:spPr>
          <a:xfrm>
            <a:off x="6347556" y="1937204"/>
            <a:ext cx="5538014" cy="6299338"/>
          </a:xfrm>
          <a:noFill/>
          <a:ln w="9525">
            <a:noFill/>
            <a:miter lim="800000"/>
            <a:headEnd/>
            <a:tailEnd/>
          </a:ln>
          <a:effectLst/>
        </p:spPr>
        <p:txBody>
          <a:bodyPr vert="horz" wrap="square" lIns="0" tIns="63739" rIns="0" bIns="63739" numCol="1" anchor="t" anchorCtr="0" compatLnSpc="1">
            <a:prstTxWarp prst="textNoShape">
              <a:avLst/>
            </a:prstTxWarp>
          </a:bodyPr>
          <a:lstStyle>
            <a:lvl1pPr algn="l" defTabSz="1274890" rtl="0" fontAlgn="base">
              <a:spcBef>
                <a:spcPct val="50000"/>
              </a:spcBef>
              <a:spcAft>
                <a:spcPct val="0"/>
              </a:spcAft>
              <a:defRPr lang="en-US" sz="1700" smtClean="0">
                <a:solidFill>
                  <a:schemeClr val="tx1"/>
                </a:solidFill>
                <a:latin typeface="+mn-lt"/>
                <a:ea typeface="+mn-ea"/>
                <a:cs typeface="+mn-cs"/>
              </a:defRPr>
            </a:lvl1pPr>
            <a:lvl2pPr algn="l" defTabSz="1274890" rtl="0" fontAlgn="base">
              <a:spcBef>
                <a:spcPct val="50000"/>
              </a:spcBef>
              <a:spcAft>
                <a:spcPct val="0"/>
              </a:spcAft>
              <a:defRPr lang="en-US" sz="1700" smtClean="0">
                <a:solidFill>
                  <a:schemeClr val="tx1"/>
                </a:solidFill>
                <a:latin typeface="+mn-lt"/>
                <a:ea typeface="+mn-ea"/>
                <a:cs typeface="+mn-cs"/>
              </a:defRPr>
            </a:lvl2pPr>
            <a:lvl3pPr algn="l" defTabSz="1274890" rtl="0" fontAlgn="base">
              <a:spcBef>
                <a:spcPct val="50000"/>
              </a:spcBef>
              <a:spcAft>
                <a:spcPct val="0"/>
              </a:spcAft>
              <a:defRPr lang="en-US" sz="1700" smtClean="0">
                <a:solidFill>
                  <a:schemeClr val="tx1"/>
                </a:solidFill>
                <a:latin typeface="+mn-lt"/>
                <a:ea typeface="+mn-ea"/>
                <a:cs typeface="+mn-cs"/>
              </a:defRPr>
            </a:lvl3pPr>
            <a:lvl4pPr algn="l" defTabSz="1274890" rtl="0" fontAlgn="base">
              <a:spcBef>
                <a:spcPct val="50000"/>
              </a:spcBef>
              <a:spcAft>
                <a:spcPct val="0"/>
              </a:spcAft>
              <a:defRPr lang="en-US" sz="1700" smtClean="0">
                <a:solidFill>
                  <a:schemeClr val="tx1"/>
                </a:solidFill>
                <a:latin typeface="+mn-lt"/>
                <a:ea typeface="+mn-ea"/>
                <a:cs typeface="+mn-cs"/>
              </a:defRPr>
            </a:lvl4pPr>
            <a:lvl5pPr algn="l" defTabSz="1274890"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5" name="Slide Number Placeholder 4"/>
          <p:cNvSpPr>
            <a:spLocks noGrp="1"/>
          </p:cNvSpPr>
          <p:nvPr>
            <p:ph type="sldNum" sz="quarter" idx="10"/>
          </p:nvPr>
        </p:nvSpPr>
        <p:spPr>
          <a:xfrm>
            <a:off x="351593" y="9149663"/>
            <a:ext cx="551138" cy="411221"/>
          </a:xfrm>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4135903967"/>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showMasterSp="0" userDrawn="1">
  <p:cSld name="Title, 2 Content and Text">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51589" y="1937206"/>
            <a:ext cx="5667306" cy="3051903"/>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Content Placeholder 3"/>
          <p:cNvSpPr>
            <a:spLocks noGrp="1"/>
          </p:cNvSpPr>
          <p:nvPr>
            <p:ph sz="quarter" idx="2"/>
          </p:nvPr>
        </p:nvSpPr>
        <p:spPr>
          <a:xfrm>
            <a:off x="351589" y="5182593"/>
            <a:ext cx="5667306" cy="305391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5" name="Text Placeholder 4"/>
          <p:cNvSpPr>
            <a:spLocks noGrp="1"/>
          </p:cNvSpPr>
          <p:nvPr>
            <p:ph type="body" sz="half" idx="3"/>
          </p:nvPr>
        </p:nvSpPr>
        <p:spPr>
          <a:xfrm>
            <a:off x="6347556" y="1937204"/>
            <a:ext cx="5538014" cy="629933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8" name="Footer Placeholder 7"/>
          <p:cNvSpPr>
            <a:spLocks noGrp="1"/>
          </p:cNvSpPr>
          <p:nvPr>
            <p:ph type="ftr" sz="quarter" idx="1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8"/>
          <p:cNvSpPr>
            <a:spLocks noGrp="1"/>
          </p:cNvSpPr>
          <p:nvPr>
            <p:ph type="sldNum" sz="quarter" idx="1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3518813979"/>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AU" noProof="0" dirty="0"/>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883766620"/>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pic>
        <p:nvPicPr>
          <p:cNvPr id="5" name="Picture 4" descr="NAB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35628" y="8599564"/>
            <a:ext cx="525788" cy="818205"/>
          </a:xfrm>
          <a:prstGeom prst="rect">
            <a:avLst/>
          </a:prstGeom>
        </p:spPr>
      </p:pic>
    </p:spTree>
    <p:extLst>
      <p:ext uri="{BB962C8B-B14F-4D97-AF65-F5344CB8AC3E}">
        <p14:creationId xmlns:p14="http://schemas.microsoft.com/office/powerpoint/2010/main" val="3813773566"/>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preserve="1" userDrawn="1">
  <p:cSld name="Title and 1 Chart">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351619" y="1894843"/>
            <a:ext cx="11519932" cy="353233"/>
          </a:xfrm>
          <a:noFill/>
          <a:ln w="9525">
            <a:noFill/>
            <a:miter lim="800000"/>
            <a:headEnd/>
            <a:tailEnd/>
          </a:ln>
          <a:effectLst/>
        </p:spPr>
        <p:txBody>
          <a:bodyPr wrap="square" lIns="0" tIns="0" rIns="0" bIns="0" anchor="b" anchorCtr="0">
            <a:noAutofit/>
          </a:bodyPr>
          <a:lstStyle>
            <a:lvl1pPr marL="0" indent="0" algn="l" defTabSz="1274890"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3" name="Text Placeholder 7"/>
          <p:cNvSpPr>
            <a:spLocks noGrp="1"/>
          </p:cNvSpPr>
          <p:nvPr>
            <p:ph type="body" sz="quarter" idx="14" hasCustomPrompt="1"/>
          </p:nvPr>
        </p:nvSpPr>
        <p:spPr>
          <a:xfrm>
            <a:off x="351619" y="2277481"/>
            <a:ext cx="11519932" cy="197490"/>
          </a:xfrm>
          <a:noFill/>
          <a:ln w="9525">
            <a:noFill/>
            <a:miter lim="800000"/>
            <a:headEnd/>
            <a:tailEnd/>
          </a:ln>
          <a:effectLst/>
        </p:spPr>
        <p:txBody>
          <a:bodyPr wrap="square" lIns="0" tIns="0" rIns="0" bIns="0" anchor="t" anchorCtr="0">
            <a:spAutoFit/>
          </a:bodyPr>
          <a:lstStyle>
            <a:lvl1pPr marL="0" indent="0" algn="l" defTabSz="1274890"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619" y="2697605"/>
            <a:ext cx="11519932" cy="553891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3" hasCustomPrompt="1"/>
          </p:nvPr>
        </p:nvSpPr>
        <p:spPr>
          <a:xfrm>
            <a:off x="351588" y="8515398"/>
            <a:ext cx="11127746" cy="344168"/>
          </a:xfrm>
          <a:noFill/>
          <a:ln w="9525">
            <a:noFill/>
            <a:miter lim="800000"/>
            <a:headEnd/>
            <a:tailEnd/>
          </a:ln>
          <a:effectLst/>
        </p:spPr>
        <p:txBody>
          <a:bodyPr wrap="square" lIns="0" tIns="63739" rIns="0" bIns="63739" anchor="ctr" anchorCtr="0">
            <a:spAutoFit/>
          </a:bodyPr>
          <a:lstStyle>
            <a:lvl1pPr marL="0" marR="0" indent="0" algn="l" defTabSz="1274890"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74890"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smtClean="0">
                <a:latin typeface="Corpid C1 Regular" pitchFamily="34" charset="0"/>
              </a:rPr>
              <a:t>Source: Data Sources Corpid Regular 9pt</a:t>
            </a:r>
          </a:p>
        </p:txBody>
      </p:sp>
      <p:sp>
        <p:nvSpPr>
          <p:cNvPr id="7" name="Slide Number Placeholder 6"/>
          <p:cNvSpPr>
            <a:spLocks noGrp="1"/>
          </p:cNvSpPr>
          <p:nvPr>
            <p:ph type="sldNum" sz="quarter" idx="16"/>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4" name="Title 3"/>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1171194239"/>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with illustration">
    <p:spTree>
      <p:nvGrpSpPr>
        <p:cNvPr id="1" name=""/>
        <p:cNvGrpSpPr/>
        <p:nvPr/>
      </p:nvGrpSpPr>
      <p:grpSpPr>
        <a:xfrm>
          <a:off x="0" y="0"/>
          <a:ext cx="0" cy="0"/>
          <a:chOff x="0" y="0"/>
          <a:chExt cx="0" cy="0"/>
        </a:xfrm>
      </p:grpSpPr>
      <p:sp>
        <p:nvSpPr>
          <p:cNvPr id="14" name="Freeform 47" descr="Tablet illustration"/>
          <p:cNvSpPr>
            <a:spLocks noChangeArrowheads="1"/>
          </p:cNvSpPr>
          <p:nvPr userDrawn="1"/>
        </p:nvSpPr>
        <p:spPr bwMode="auto">
          <a:xfrm>
            <a:off x="353431" y="1600379"/>
            <a:ext cx="4677301" cy="6652884"/>
          </a:xfrm>
          <a:custGeom>
            <a:avLst/>
            <a:gdLst>
              <a:gd name="T0" fmla="*/ 2147483647 w 467"/>
              <a:gd name="T1" fmla="*/ 2147483647 h 545"/>
              <a:gd name="T2" fmla="*/ 2147483647 w 467"/>
              <a:gd name="T3" fmla="*/ 2147483647 h 545"/>
              <a:gd name="T4" fmla="*/ 2147483647 w 467"/>
              <a:gd name="T5" fmla="*/ 2147483647 h 545"/>
              <a:gd name="T6" fmla="*/ 0 w 467"/>
              <a:gd name="T7" fmla="*/ 2147483647 h 545"/>
              <a:gd name="T8" fmla="*/ 0 w 467"/>
              <a:gd name="T9" fmla="*/ 2147483647 h 545"/>
              <a:gd name="T10" fmla="*/ 2147483647 w 467"/>
              <a:gd name="T11" fmla="*/ 0 h 545"/>
              <a:gd name="T12" fmla="*/ 2147483647 w 467"/>
              <a:gd name="T13" fmla="*/ 0 h 545"/>
              <a:gd name="T14" fmla="*/ 2147483647 w 467"/>
              <a:gd name="T15" fmla="*/ 2147483647 h 545"/>
              <a:gd name="T16" fmla="*/ 2147483647 w 467"/>
              <a:gd name="T17" fmla="*/ 2147483647 h 545"/>
              <a:gd name="T18" fmla="*/ 2147483647 w 467"/>
              <a:gd name="T19" fmla="*/ 2147483647 h 545"/>
              <a:gd name="T20" fmla="*/ 2147483647 w 467"/>
              <a:gd name="T21" fmla="*/ 2147483647 h 545"/>
              <a:gd name="T22" fmla="*/ 2147483647 w 467"/>
              <a:gd name="T23" fmla="*/ 2147483647 h 545"/>
              <a:gd name="T24" fmla="*/ 2147483647 w 467"/>
              <a:gd name="T25" fmla="*/ 2147483647 h 545"/>
              <a:gd name="T26" fmla="*/ 2147483647 w 467"/>
              <a:gd name="T27" fmla="*/ 2147483647 h 545"/>
              <a:gd name="T28" fmla="*/ 2147483647 w 467"/>
              <a:gd name="T29" fmla="*/ 2147483647 h 545"/>
              <a:gd name="T30" fmla="*/ 2147483647 w 467"/>
              <a:gd name="T31" fmla="*/ 2147483647 h 545"/>
              <a:gd name="T32" fmla="*/ 2147483647 w 467"/>
              <a:gd name="T33" fmla="*/ 2147483647 h 545"/>
              <a:gd name="T34" fmla="*/ 2147483647 w 467"/>
              <a:gd name="T35" fmla="*/ 2147483647 h 545"/>
              <a:gd name="T36" fmla="*/ 2147483647 w 467"/>
              <a:gd name="T37" fmla="*/ 2147483647 h 545"/>
              <a:gd name="T38" fmla="*/ 2147483647 w 467"/>
              <a:gd name="T39" fmla="*/ 2147483647 h 545"/>
              <a:gd name="T40" fmla="*/ 2147483647 w 467"/>
              <a:gd name="T41" fmla="*/ 2147483647 h 545"/>
              <a:gd name="T42" fmla="*/ 2147483647 w 467"/>
              <a:gd name="T43" fmla="*/ 2147483647 h 5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connsiteX0" fmla="*/ 9379 w 9979"/>
              <a:gd name="connsiteY0" fmla="*/ 9982 h 9982"/>
              <a:gd name="connsiteX1" fmla="*/ 9379 w 9979"/>
              <a:gd name="connsiteY1" fmla="*/ 9982 h 9982"/>
              <a:gd name="connsiteX2" fmla="*/ 600 w 9979"/>
              <a:gd name="connsiteY2" fmla="*/ 9982 h 9982"/>
              <a:gd name="connsiteX3" fmla="*/ 0 w 9979"/>
              <a:gd name="connsiteY3" fmla="*/ 9450 h 9982"/>
              <a:gd name="connsiteX4" fmla="*/ 0 w 9979"/>
              <a:gd name="connsiteY4" fmla="*/ 514 h 9982"/>
              <a:gd name="connsiteX5" fmla="*/ 600 w 9979"/>
              <a:gd name="connsiteY5" fmla="*/ 0 h 9982"/>
              <a:gd name="connsiteX6" fmla="*/ 9379 w 9979"/>
              <a:gd name="connsiteY6" fmla="*/ 0 h 9982"/>
              <a:gd name="connsiteX7" fmla="*/ 9979 w 9979"/>
              <a:gd name="connsiteY7" fmla="*/ 514 h 9982"/>
              <a:gd name="connsiteX8" fmla="*/ 9979 w 9979"/>
              <a:gd name="connsiteY8" fmla="*/ 9450 h 9982"/>
              <a:gd name="connsiteX9" fmla="*/ 9379 w 9979"/>
              <a:gd name="connsiteY9" fmla="*/ 9982 h 9982"/>
              <a:gd name="connsiteX10" fmla="*/ 4989 w 9979"/>
              <a:gd name="connsiteY10" fmla="*/ 9578 h 9982"/>
              <a:gd name="connsiteX11" fmla="*/ 4989 w 9979"/>
              <a:gd name="connsiteY11" fmla="*/ 9578 h 9982"/>
              <a:gd name="connsiteX12" fmla="*/ 5439 w 9979"/>
              <a:gd name="connsiteY12" fmla="*/ 9321 h 9982"/>
              <a:gd name="connsiteX13" fmla="*/ 4989 w 9979"/>
              <a:gd name="connsiteY13" fmla="*/ 8936 h 9982"/>
              <a:gd name="connsiteX14" fmla="*/ 4540 w 9979"/>
              <a:gd name="connsiteY14" fmla="*/ 9321 h 9982"/>
              <a:gd name="connsiteX15" fmla="*/ 4989 w 9979"/>
              <a:gd name="connsiteY15" fmla="*/ 9578 h 9982"/>
              <a:gd name="connsiteX16" fmla="*/ 8779 w 9979"/>
              <a:gd name="connsiteY16" fmla="*/ 1028 h 9982"/>
              <a:gd name="connsiteX17" fmla="*/ 8779 w 9979"/>
              <a:gd name="connsiteY17" fmla="*/ 1028 h 9982"/>
              <a:gd name="connsiteX18" fmla="*/ 718 w 9979"/>
              <a:gd name="connsiteY18" fmla="*/ 1047 h 9982"/>
              <a:gd name="connsiteX19" fmla="*/ 1199 w 9979"/>
              <a:gd name="connsiteY19" fmla="*/ 8550 h 9982"/>
              <a:gd name="connsiteX20" fmla="*/ 8779 w 9979"/>
              <a:gd name="connsiteY20" fmla="*/ 8550 h 9982"/>
              <a:gd name="connsiteX21" fmla="*/ 8779 w 9979"/>
              <a:gd name="connsiteY21" fmla="*/ 1028 h 9982"/>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1202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693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9065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9225 w 10000"/>
              <a:gd name="connsiteY20" fmla="*/ 8565 h 10000"/>
              <a:gd name="connsiteX21" fmla="*/ 9065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065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331 w 10000"/>
              <a:gd name="connsiteY17" fmla="*/ 1081 h 10000"/>
              <a:gd name="connsiteX18" fmla="*/ 720 w 10000"/>
              <a:gd name="connsiteY18" fmla="*/ 1049 h 10000"/>
              <a:gd name="connsiteX19" fmla="*/ 720 w 10000"/>
              <a:gd name="connsiteY19" fmla="*/ 8565 h 10000"/>
              <a:gd name="connsiteX20" fmla="*/ 9225 w 10000"/>
              <a:gd name="connsiteY20" fmla="*/ 8565 h 10000"/>
              <a:gd name="connsiteX21" fmla="*/ 9331 w 10000"/>
              <a:gd name="connsiteY21" fmla="*/ 108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331 w 10000"/>
              <a:gd name="connsiteY17" fmla="*/ 1081 h 10000"/>
              <a:gd name="connsiteX18" fmla="*/ 720 w 10000"/>
              <a:gd name="connsiteY18" fmla="*/ 1049 h 10000"/>
              <a:gd name="connsiteX19" fmla="*/ 720 w 10000"/>
              <a:gd name="connsiteY19" fmla="*/ 8565 h 10000"/>
              <a:gd name="connsiteX20" fmla="*/ 9225 w 10000"/>
              <a:gd name="connsiteY20" fmla="*/ 8565 h 10000"/>
              <a:gd name="connsiteX21" fmla="*/ 9331 w 10000"/>
              <a:gd name="connsiteY21" fmla="*/ 108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184 w 10000"/>
              <a:gd name="connsiteY17" fmla="*/ 1071 h 10000"/>
              <a:gd name="connsiteX18" fmla="*/ 720 w 10000"/>
              <a:gd name="connsiteY18" fmla="*/ 1049 h 10000"/>
              <a:gd name="connsiteX19" fmla="*/ 720 w 10000"/>
              <a:gd name="connsiteY19" fmla="*/ 8565 h 10000"/>
              <a:gd name="connsiteX20" fmla="*/ 9225 w 10000"/>
              <a:gd name="connsiteY20" fmla="*/ 8565 h 10000"/>
              <a:gd name="connsiteX21" fmla="*/ 9184 w 10000"/>
              <a:gd name="connsiteY21" fmla="*/ 107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3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3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61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6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227 w 10000"/>
              <a:gd name="connsiteY13" fmla="*/ 9559 h 10000"/>
              <a:gd name="connsiteX14" fmla="*/ 5450 w 10000"/>
              <a:gd name="connsiteY14" fmla="*/ 9276 h 10000"/>
              <a:gd name="connsiteX15" fmla="*/ 4999 w 10000"/>
              <a:gd name="connsiteY15" fmla="*/ 8952 h 10000"/>
              <a:gd name="connsiteX16" fmla="*/ 4565 w 10000"/>
              <a:gd name="connsiteY16" fmla="*/ 9266 h 10000"/>
              <a:gd name="connsiteX17" fmla="*/ 4999 w 10000"/>
              <a:gd name="connsiteY17" fmla="*/ 9595 h 10000"/>
              <a:gd name="connsiteX18" fmla="*/ 9243 w 10000"/>
              <a:gd name="connsiteY18" fmla="*/ 1040 h 10000"/>
              <a:gd name="connsiteX19" fmla="*/ 720 w 10000"/>
              <a:gd name="connsiteY19" fmla="*/ 1049 h 10000"/>
              <a:gd name="connsiteX20" fmla="*/ 720 w 10000"/>
              <a:gd name="connsiteY20" fmla="*/ 8565 h 10000"/>
              <a:gd name="connsiteX21" fmla="*/ 9225 w 10000"/>
              <a:gd name="connsiteY21" fmla="*/ 8565 h 10000"/>
              <a:gd name="connsiteX22" fmla="*/ 9243 w 10000"/>
              <a:gd name="connsiteY22"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58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58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58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11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450 w 10000"/>
              <a:gd name="connsiteY12" fmla="*/ 9276 h 10000"/>
              <a:gd name="connsiteX13" fmla="*/ 4999 w 10000"/>
              <a:gd name="connsiteY13" fmla="*/ 8911 h 10000"/>
              <a:gd name="connsiteX14" fmla="*/ 4565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565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00" h="10000">
                <a:moveTo>
                  <a:pt x="9399" y="10000"/>
                </a:moveTo>
                <a:cubicBezTo>
                  <a:pt x="9332" y="7330"/>
                  <a:pt x="9603" y="4628"/>
                  <a:pt x="9536" y="1958"/>
                </a:cubicBezTo>
                <a:cubicBezTo>
                  <a:pt x="9603" y="4628"/>
                  <a:pt x="9332" y="7330"/>
                  <a:pt x="9399" y="10000"/>
                </a:cubicBezTo>
                <a:lnTo>
                  <a:pt x="601" y="10000"/>
                </a:lnTo>
                <a:cubicBezTo>
                  <a:pt x="150" y="10000"/>
                  <a:pt x="0" y="9743"/>
                  <a:pt x="0" y="9467"/>
                </a:cubicBezTo>
                <a:lnTo>
                  <a:pt x="0" y="515"/>
                </a:lnTo>
                <a:cubicBezTo>
                  <a:pt x="0" y="128"/>
                  <a:pt x="150" y="0"/>
                  <a:pt x="601" y="0"/>
                </a:cubicBezTo>
                <a:lnTo>
                  <a:pt x="9399" y="0"/>
                </a:lnTo>
                <a:cubicBezTo>
                  <a:pt x="9850" y="0"/>
                  <a:pt x="10000" y="128"/>
                  <a:pt x="10000" y="515"/>
                </a:cubicBezTo>
                <a:lnTo>
                  <a:pt x="10000" y="9467"/>
                </a:lnTo>
                <a:cubicBezTo>
                  <a:pt x="10000" y="9743"/>
                  <a:pt x="9850" y="10000"/>
                  <a:pt x="9399" y="10000"/>
                </a:cubicBezTo>
                <a:close/>
                <a:moveTo>
                  <a:pt x="4999" y="9657"/>
                </a:moveTo>
                <a:cubicBezTo>
                  <a:pt x="5252" y="9649"/>
                  <a:pt x="5505" y="9534"/>
                  <a:pt x="5505" y="9276"/>
                </a:cubicBezTo>
                <a:cubicBezTo>
                  <a:pt x="5505" y="9018"/>
                  <a:pt x="5183" y="8913"/>
                  <a:pt x="4999" y="8911"/>
                </a:cubicBezTo>
                <a:cubicBezTo>
                  <a:pt x="4815" y="8909"/>
                  <a:pt x="4496" y="9018"/>
                  <a:pt x="4482" y="9266"/>
                </a:cubicBezTo>
                <a:cubicBezTo>
                  <a:pt x="4468" y="9514"/>
                  <a:pt x="4746" y="9665"/>
                  <a:pt x="4999" y="9657"/>
                </a:cubicBezTo>
                <a:close/>
                <a:moveTo>
                  <a:pt x="9243" y="1040"/>
                </a:moveTo>
                <a:lnTo>
                  <a:pt x="720" y="1049"/>
                </a:lnTo>
                <a:cubicBezTo>
                  <a:pt x="711" y="3554"/>
                  <a:pt x="729" y="6060"/>
                  <a:pt x="720" y="8565"/>
                </a:cubicBezTo>
                <a:lnTo>
                  <a:pt x="9225" y="8565"/>
                </a:lnTo>
                <a:cubicBezTo>
                  <a:pt x="9202" y="8375"/>
                  <a:pt x="9261" y="1199"/>
                  <a:pt x="9243" y="1040"/>
                </a:cubicBezTo>
                <a:close/>
              </a:path>
            </a:pathLst>
          </a:custGeom>
          <a:solidFill>
            <a:schemeClr val="accent3"/>
          </a:solidFill>
          <a:ln>
            <a:noFill/>
          </a:ln>
        </p:spPr>
        <p:txBody>
          <a:bodyPr wrap="none" lIns="111775" tIns="55888" rIns="111775" bIns="55888" anchor="ctr"/>
          <a:lstStyle/>
          <a:p>
            <a:pPr algn="ctr" defTabSz="1275649" fontAlgn="base">
              <a:spcBef>
                <a:spcPct val="0"/>
              </a:spcBef>
              <a:spcAft>
                <a:spcPct val="0"/>
              </a:spcAft>
            </a:pPr>
            <a:endParaRPr lang="en-AU" sz="2000" dirty="0">
              <a:solidFill>
                <a:srgbClr val="000000"/>
              </a:solidFill>
            </a:endParaRPr>
          </a:p>
        </p:txBody>
      </p:sp>
      <p:sp>
        <p:nvSpPr>
          <p:cNvPr id="8" name="Text Placeholder 7"/>
          <p:cNvSpPr>
            <a:spLocks noGrp="1"/>
          </p:cNvSpPr>
          <p:nvPr>
            <p:ph type="body" sz="quarter" idx="11" hasCustomPrompt="1"/>
          </p:nvPr>
        </p:nvSpPr>
        <p:spPr>
          <a:xfrm>
            <a:off x="860410" y="2514727"/>
            <a:ext cx="3663278" cy="261526"/>
          </a:xfrm>
          <a:noFill/>
          <a:ln w="9525">
            <a:noFill/>
            <a:miter lim="800000"/>
            <a:headEnd/>
            <a:tailEnd/>
          </a:ln>
          <a:effectLst/>
        </p:spPr>
        <p:txBody>
          <a:bodyPr wrap="square" lIns="0" tIns="0" rIns="0" bIns="0" anchor="t" anchorCtr="0">
            <a:noAutofit/>
          </a:bodyPr>
          <a:lstStyle>
            <a:lvl1pPr marL="0" indent="0" algn="l" defTabSz="1274890"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3" name="Text Placeholder 7"/>
          <p:cNvSpPr>
            <a:spLocks noGrp="1"/>
          </p:cNvSpPr>
          <p:nvPr>
            <p:ph type="body" sz="quarter" idx="14" hasCustomPrompt="1"/>
          </p:nvPr>
        </p:nvSpPr>
        <p:spPr>
          <a:xfrm>
            <a:off x="860410" y="2821852"/>
            <a:ext cx="3663278" cy="197490"/>
          </a:xfrm>
          <a:noFill/>
          <a:ln w="9525">
            <a:noFill/>
            <a:miter lim="800000"/>
            <a:headEnd/>
            <a:tailEnd/>
          </a:ln>
          <a:effectLst/>
        </p:spPr>
        <p:txBody>
          <a:bodyPr wrap="square" lIns="0" tIns="0" rIns="0" bIns="0" anchor="t" anchorCtr="0">
            <a:spAutoFit/>
          </a:bodyPr>
          <a:lstStyle>
            <a:lvl1pPr marL="0" indent="0" algn="l" defTabSz="1274890"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860410" y="3117285"/>
            <a:ext cx="3663278" cy="4089070"/>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6337913" y="2322189"/>
            <a:ext cx="5538014" cy="591432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3" hasCustomPrompt="1"/>
          </p:nvPr>
        </p:nvSpPr>
        <p:spPr>
          <a:xfrm>
            <a:off x="351588" y="8515398"/>
            <a:ext cx="11127746" cy="344168"/>
          </a:xfrm>
          <a:noFill/>
          <a:ln w="9525">
            <a:noFill/>
            <a:miter lim="800000"/>
            <a:headEnd/>
            <a:tailEnd/>
          </a:ln>
          <a:effectLst/>
        </p:spPr>
        <p:txBody>
          <a:bodyPr wrap="square" lIns="0" tIns="63739" rIns="0" bIns="63739" anchor="ctr" anchorCtr="0">
            <a:spAutoFit/>
          </a:bodyPr>
          <a:lstStyle>
            <a:lvl1pPr marL="0" marR="0" indent="0" algn="l" defTabSz="1274890"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74890"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smtClean="0">
                <a:latin typeface="Corpid C1 Regular" pitchFamily="34" charset="0"/>
              </a:rPr>
              <a:t>Source: Data Sources Corpid Regular 9pt</a:t>
            </a:r>
          </a:p>
        </p:txBody>
      </p:sp>
      <p:sp>
        <p:nvSpPr>
          <p:cNvPr id="7" name="Slide Number Placeholder 6"/>
          <p:cNvSpPr>
            <a:spLocks noGrp="1"/>
          </p:cNvSpPr>
          <p:nvPr>
            <p:ph type="sldNum" sz="quarter" idx="16"/>
          </p:nvPr>
        </p:nvSpPr>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726579116"/>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351589" y="1894843"/>
            <a:ext cx="5667306" cy="353233"/>
          </a:xfrm>
          <a:noFill/>
          <a:ln w="9525">
            <a:noFill/>
            <a:miter lim="800000"/>
            <a:headEnd/>
            <a:tailEnd/>
          </a:ln>
          <a:effectLst/>
        </p:spPr>
        <p:txBody>
          <a:bodyPr wrap="square" lIns="0" tIns="0" rIns="0" bIns="0" anchor="b" anchorCtr="0">
            <a:noAutofit/>
          </a:bodyPr>
          <a:lstStyle>
            <a:lvl1pPr marL="0" indent="0" algn="l" defTabSz="1274890"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3" name="Text Placeholder 7"/>
          <p:cNvSpPr>
            <a:spLocks noGrp="1"/>
          </p:cNvSpPr>
          <p:nvPr>
            <p:ph type="body" sz="quarter" idx="14" hasCustomPrompt="1"/>
          </p:nvPr>
        </p:nvSpPr>
        <p:spPr>
          <a:xfrm>
            <a:off x="351589" y="2276475"/>
            <a:ext cx="5667306" cy="197490"/>
          </a:xfrm>
          <a:noFill/>
          <a:ln w="9525">
            <a:noFill/>
            <a:miter lim="800000"/>
            <a:headEnd/>
            <a:tailEnd/>
          </a:ln>
          <a:effectLst/>
        </p:spPr>
        <p:txBody>
          <a:bodyPr wrap="square" lIns="0" tIns="0" rIns="0" bIns="0" anchor="t" anchorCtr="0">
            <a:spAutoFit/>
          </a:bodyPr>
          <a:lstStyle>
            <a:lvl1pPr marL="0" indent="0" algn="l" defTabSz="1274890"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89" y="2697605"/>
            <a:ext cx="5667306" cy="553891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6347556" y="2322189"/>
            <a:ext cx="5538014" cy="591432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3" hasCustomPrompt="1"/>
          </p:nvPr>
        </p:nvSpPr>
        <p:spPr>
          <a:xfrm>
            <a:off x="351588" y="8515398"/>
            <a:ext cx="11127746" cy="344168"/>
          </a:xfrm>
          <a:noFill/>
          <a:ln w="9525">
            <a:noFill/>
            <a:miter lim="800000"/>
            <a:headEnd/>
            <a:tailEnd/>
          </a:ln>
          <a:effectLst/>
        </p:spPr>
        <p:txBody>
          <a:bodyPr wrap="square" lIns="0" tIns="63739" rIns="0" bIns="63739" anchor="ctr" anchorCtr="0">
            <a:spAutoFit/>
          </a:bodyPr>
          <a:lstStyle>
            <a:lvl1pPr marL="0" marR="0" indent="0" algn="l" defTabSz="1274890"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74890"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smtClean="0">
                <a:latin typeface="Corpid C1 Regular" pitchFamily="34" charset="0"/>
              </a:rPr>
              <a:t>Source: Data Sources Corpid Regular 9pt</a:t>
            </a:r>
          </a:p>
        </p:txBody>
      </p:sp>
      <p:sp>
        <p:nvSpPr>
          <p:cNvPr id="7" name="Slide Number Placeholder 6"/>
          <p:cNvSpPr>
            <a:spLocks noGrp="1"/>
          </p:cNvSpPr>
          <p:nvPr>
            <p:ph type="sldNum" sz="quarter" idx="16"/>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3791879618"/>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13" name="Text Placeholder 7"/>
          <p:cNvSpPr>
            <a:spLocks noGrp="1"/>
          </p:cNvSpPr>
          <p:nvPr>
            <p:ph type="body" sz="quarter" idx="11" hasCustomPrompt="1"/>
          </p:nvPr>
        </p:nvSpPr>
        <p:spPr>
          <a:xfrm>
            <a:off x="351589" y="1894843"/>
            <a:ext cx="5667306" cy="353233"/>
          </a:xfrm>
          <a:noFill/>
          <a:ln w="9525">
            <a:noFill/>
            <a:miter lim="800000"/>
            <a:headEnd/>
            <a:tailEnd/>
          </a:ln>
          <a:effectLst/>
        </p:spPr>
        <p:txBody>
          <a:bodyPr wrap="square" lIns="0" tIns="0" rIns="0" bIns="0" anchor="b" anchorCtr="0">
            <a:noAutofit/>
          </a:bodyPr>
          <a:lstStyle>
            <a:lvl1pPr marL="0" indent="0" algn="l" defTabSz="1274890"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4" name="Text Placeholder 7"/>
          <p:cNvSpPr>
            <a:spLocks noGrp="1"/>
          </p:cNvSpPr>
          <p:nvPr>
            <p:ph type="body" sz="quarter" idx="14" hasCustomPrompt="1"/>
          </p:nvPr>
        </p:nvSpPr>
        <p:spPr>
          <a:xfrm>
            <a:off x="351589" y="2276475"/>
            <a:ext cx="5667306" cy="197490"/>
          </a:xfrm>
          <a:noFill/>
          <a:ln w="9525">
            <a:noFill/>
            <a:miter lim="800000"/>
            <a:headEnd/>
            <a:tailEnd/>
          </a:ln>
          <a:effectLst/>
        </p:spPr>
        <p:txBody>
          <a:bodyPr wrap="square" lIns="0" tIns="0" rIns="0" bIns="0" anchor="t" anchorCtr="0">
            <a:spAutoFit/>
          </a:bodyPr>
          <a:lstStyle>
            <a:lvl1pPr marL="0" indent="0" algn="l" defTabSz="1274890"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89" y="2514728"/>
            <a:ext cx="5667306" cy="2454096"/>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5" name="Text Placeholder 7"/>
          <p:cNvSpPr>
            <a:spLocks noGrp="1"/>
          </p:cNvSpPr>
          <p:nvPr>
            <p:ph type="body" sz="quarter" idx="18" hasCustomPrompt="1"/>
          </p:nvPr>
        </p:nvSpPr>
        <p:spPr>
          <a:xfrm>
            <a:off x="351589" y="5155792"/>
            <a:ext cx="5667306" cy="353233"/>
          </a:xfrm>
          <a:noFill/>
          <a:ln w="9525">
            <a:noFill/>
            <a:miter lim="800000"/>
            <a:headEnd/>
            <a:tailEnd/>
          </a:ln>
          <a:effectLst/>
        </p:spPr>
        <p:txBody>
          <a:bodyPr wrap="square" lIns="0" tIns="0" rIns="0" bIns="0" anchor="b" anchorCtr="0">
            <a:noAutofit/>
          </a:bodyPr>
          <a:lstStyle>
            <a:lvl1pPr marL="0" indent="0" algn="l" defTabSz="1274890"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6" name="Text Placeholder 7"/>
          <p:cNvSpPr>
            <a:spLocks noGrp="1"/>
          </p:cNvSpPr>
          <p:nvPr>
            <p:ph type="body" sz="quarter" idx="19" hasCustomPrompt="1"/>
          </p:nvPr>
        </p:nvSpPr>
        <p:spPr>
          <a:xfrm>
            <a:off x="351589" y="5537420"/>
            <a:ext cx="5667306" cy="197490"/>
          </a:xfrm>
          <a:noFill/>
          <a:ln w="9525">
            <a:noFill/>
            <a:miter lim="800000"/>
            <a:headEnd/>
            <a:tailEnd/>
          </a:ln>
          <a:effectLst/>
        </p:spPr>
        <p:txBody>
          <a:bodyPr wrap="square" lIns="0" tIns="0" rIns="0" bIns="0" anchor="t" anchorCtr="0">
            <a:spAutoFit/>
          </a:bodyPr>
          <a:lstStyle>
            <a:lvl1pPr marL="0" indent="0" algn="l" defTabSz="1274890"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7" name="Content Placeholder 2"/>
          <p:cNvSpPr>
            <a:spLocks noGrp="1"/>
          </p:cNvSpPr>
          <p:nvPr>
            <p:ph sz="half" idx="12"/>
          </p:nvPr>
        </p:nvSpPr>
        <p:spPr>
          <a:xfrm>
            <a:off x="351589" y="5782416"/>
            <a:ext cx="5667306" cy="2454096"/>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6347556" y="2322189"/>
            <a:ext cx="5538014" cy="5914322"/>
          </a:xfrm>
        </p:spPr>
        <p:txBody>
          <a:bodyPr lIns="0" rIns="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5" hasCustomPrompt="1"/>
          </p:nvPr>
        </p:nvSpPr>
        <p:spPr>
          <a:xfrm>
            <a:off x="351588" y="8515398"/>
            <a:ext cx="11127746" cy="344168"/>
          </a:xfrm>
          <a:noFill/>
          <a:ln w="9525">
            <a:noFill/>
            <a:miter lim="800000"/>
            <a:headEnd/>
            <a:tailEnd/>
          </a:ln>
          <a:effectLst/>
        </p:spPr>
        <p:txBody>
          <a:bodyPr wrap="square" lIns="0" tIns="63739" rIns="0" bIns="63739" anchor="ctr" anchorCtr="0">
            <a:spAutoFit/>
          </a:bodyPr>
          <a:lstStyle>
            <a:lvl1pPr marL="0" marR="0" indent="0" algn="l" defTabSz="1274890"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74890"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smtClean="0">
                <a:latin typeface="Corpid C1 Regular" pitchFamily="34" charset="0"/>
              </a:rPr>
              <a:t>Source: Data Sources Corpid Regular 9pt</a:t>
            </a:r>
          </a:p>
        </p:txBody>
      </p:sp>
      <p:sp>
        <p:nvSpPr>
          <p:cNvPr id="12" name="Slide Number Placeholder 11"/>
          <p:cNvSpPr>
            <a:spLocks noGrp="1"/>
          </p:cNvSpPr>
          <p:nvPr>
            <p:ph type="sldNum" sz="quarter" idx="17"/>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6"/>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32586728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89" y="435702"/>
            <a:ext cx="12123129" cy="8730379"/>
          </a:xfrm>
          <a:prstGeom prst="rect">
            <a:avLst/>
          </a:prstGeom>
          <a:solidFill>
            <a:schemeClr val="accent2"/>
          </a:solidFill>
          <a:ln w="9525">
            <a:noFill/>
            <a:miter lim="800000"/>
            <a:headEnd/>
            <a:tailEnd/>
          </a:ln>
          <a:effectLst/>
        </p:spPr>
        <p:txBody>
          <a:bodyPr wrap="none" lIns="108158" tIns="54078" rIns="108158" bIns="54078" anchor="ctr"/>
          <a:lstStyle/>
          <a:p>
            <a:pPr algn="ctr" defTabSz="1234680"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55" y="1792036"/>
            <a:ext cx="10796598" cy="1808162"/>
          </a:xfrm>
        </p:spPr>
        <p:txBody>
          <a:bodyPr anchor="t"/>
          <a:lstStyle>
            <a:lvl1pPr>
              <a:defRPr sz="3200">
                <a:solidFill>
                  <a:schemeClr val="bg1"/>
                </a:solidFill>
                <a:latin typeface="Corpid C1 Heavy" pitchFamily="34" charset="0"/>
              </a:defRPr>
            </a:lvl1pPr>
          </a:lstStyle>
          <a:p>
            <a:r>
              <a:rPr lang="en-US"/>
              <a:t>Click to edit Master title style</a:t>
            </a:r>
            <a:endParaRPr lang="en-AU" dirty="0"/>
          </a:p>
        </p:txBody>
      </p:sp>
      <p:sp>
        <p:nvSpPr>
          <p:cNvPr id="20483" name="Rectangle 3"/>
          <p:cNvSpPr>
            <a:spLocks noGrp="1" noChangeArrowheads="1"/>
          </p:cNvSpPr>
          <p:nvPr>
            <p:ph type="subTitle" idx="1"/>
          </p:nvPr>
        </p:nvSpPr>
        <p:spPr>
          <a:xfrm>
            <a:off x="617655" y="3827988"/>
            <a:ext cx="10796598" cy="1348561"/>
          </a:xfrm>
        </p:spPr>
        <p:txBody>
          <a:bodyPr/>
          <a:lstStyle>
            <a:lvl1pPr marL="0" indent="0">
              <a:spcBef>
                <a:spcPct val="0"/>
              </a:spcBef>
              <a:buFont typeface="Wingdings" pitchFamily="2" charset="2"/>
              <a:buNone/>
              <a:defRPr sz="2200">
                <a:solidFill>
                  <a:schemeClr val="bg1"/>
                </a:solidFill>
              </a:defRPr>
            </a:lvl1pPr>
          </a:lstStyle>
          <a:p>
            <a:r>
              <a:rPr lang="en-US"/>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3389" tIns="61727" rIns="123389" bIns="61727">
            <a:noAutofit/>
          </a:bodyPr>
          <a:lstStyle>
            <a:lvl1pPr marL="0" indent="0" algn="l" defTabSz="845174"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50808" indent="-850808" algn="l" defTabSz="1233954"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0808" indent="-850808" algn="l" defTabSz="1233954"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0808" indent="-850808" algn="l" defTabSz="1233954"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0808" indent="-850808" algn="l" defTabSz="1233954"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96"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48132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Title Slide Red">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91" y="435693"/>
            <a:ext cx="12123129" cy="8730379"/>
          </a:xfrm>
          <a:prstGeom prst="rect">
            <a:avLst/>
          </a:prstGeom>
          <a:solidFill>
            <a:schemeClr val="accent1"/>
          </a:solidFill>
          <a:ln w="9525">
            <a:noFill/>
            <a:miter lim="800000"/>
            <a:headEnd/>
            <a:tailEnd/>
          </a:ln>
          <a:effectLst/>
        </p:spPr>
        <p:txBody>
          <a:bodyPr wrap="none" lIns="108300" tIns="54149" rIns="108300" bIns="54149" anchor="ctr"/>
          <a:lstStyle/>
          <a:p>
            <a:pPr algn="ctr" defTabSz="1235840"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60" y="1792036"/>
            <a:ext cx="10796600"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3542" tIns="61807" rIns="123542" bIns="61807">
            <a:noAutofit/>
          </a:bodyPr>
          <a:lstStyle>
            <a:lvl1pPr marL="0" indent="0" algn="l" defTabSz="846266"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51897" indent="-851897" algn="l" defTabSz="1235543"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1897" indent="-851897" algn="l" defTabSz="1235543"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1897" indent="-851897" algn="l" defTabSz="1235543"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1897" indent="-851897" algn="l" defTabSz="1235543"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88"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236829"/>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17" name="Text Placeholder 7"/>
          <p:cNvSpPr>
            <a:spLocks noGrp="1"/>
          </p:cNvSpPr>
          <p:nvPr>
            <p:ph type="body" sz="quarter" idx="11" hasCustomPrompt="1"/>
          </p:nvPr>
        </p:nvSpPr>
        <p:spPr>
          <a:xfrm>
            <a:off x="351588" y="1894843"/>
            <a:ext cx="3714995" cy="353233"/>
          </a:xfrm>
          <a:noFill/>
          <a:ln w="9525">
            <a:noFill/>
            <a:miter lim="800000"/>
            <a:headEnd/>
            <a:tailEnd/>
          </a:ln>
          <a:effectLst/>
        </p:spPr>
        <p:txBody>
          <a:bodyPr wrap="square" lIns="0" tIns="0" rIns="0" bIns="0" anchor="b" anchorCtr="0">
            <a:noAutofit/>
          </a:bodyPr>
          <a:lstStyle>
            <a:lvl1pPr marL="0" indent="0" algn="l" defTabSz="1274890"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8" name="Text Placeholder 7"/>
          <p:cNvSpPr>
            <a:spLocks noGrp="1"/>
          </p:cNvSpPr>
          <p:nvPr>
            <p:ph type="body" sz="quarter" idx="22" hasCustomPrompt="1"/>
          </p:nvPr>
        </p:nvSpPr>
        <p:spPr>
          <a:xfrm>
            <a:off x="351588" y="2276475"/>
            <a:ext cx="3714995" cy="197490"/>
          </a:xfrm>
          <a:noFill/>
          <a:ln w="9525">
            <a:noFill/>
            <a:miter lim="800000"/>
            <a:headEnd/>
            <a:tailEnd/>
          </a:ln>
          <a:effectLst/>
        </p:spPr>
        <p:txBody>
          <a:bodyPr wrap="square" lIns="0" tIns="0" rIns="0" bIns="0" anchor="t" anchorCtr="0">
            <a:spAutoFit/>
          </a:bodyPr>
          <a:lstStyle>
            <a:lvl1pPr marL="0" indent="0" algn="l" defTabSz="1274890"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90" y="2514179"/>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3" name="Text Placeholder 7"/>
          <p:cNvSpPr>
            <a:spLocks noGrp="1"/>
          </p:cNvSpPr>
          <p:nvPr>
            <p:ph type="body" sz="quarter" idx="26" hasCustomPrompt="1"/>
          </p:nvPr>
        </p:nvSpPr>
        <p:spPr>
          <a:xfrm>
            <a:off x="4285572" y="1894843"/>
            <a:ext cx="3714995" cy="353233"/>
          </a:xfrm>
          <a:noFill/>
          <a:ln w="9525">
            <a:noFill/>
            <a:miter lim="800000"/>
            <a:headEnd/>
            <a:tailEnd/>
          </a:ln>
          <a:effectLst/>
        </p:spPr>
        <p:txBody>
          <a:bodyPr wrap="square" lIns="0" tIns="0" rIns="0" bIns="0" anchor="b" anchorCtr="0">
            <a:noAutofit/>
          </a:bodyPr>
          <a:lstStyle>
            <a:lvl1pPr marL="0" indent="0" algn="l" defTabSz="1274890"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24" name="Text Placeholder 7"/>
          <p:cNvSpPr>
            <a:spLocks noGrp="1"/>
          </p:cNvSpPr>
          <p:nvPr>
            <p:ph type="body" sz="quarter" idx="27" hasCustomPrompt="1"/>
          </p:nvPr>
        </p:nvSpPr>
        <p:spPr>
          <a:xfrm>
            <a:off x="4285572" y="2276475"/>
            <a:ext cx="3714995" cy="197490"/>
          </a:xfrm>
          <a:noFill/>
          <a:ln w="9525">
            <a:noFill/>
            <a:miter lim="800000"/>
            <a:headEnd/>
            <a:tailEnd/>
          </a:ln>
          <a:effectLst/>
        </p:spPr>
        <p:txBody>
          <a:bodyPr wrap="square" lIns="0" tIns="0" rIns="0" bIns="0" anchor="t" anchorCtr="0">
            <a:spAutoFit/>
          </a:bodyPr>
          <a:lstStyle>
            <a:lvl1pPr marL="0" indent="0" algn="l" defTabSz="1274890"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21" name="Content Placeholder 2"/>
          <p:cNvSpPr>
            <a:spLocks noGrp="1"/>
          </p:cNvSpPr>
          <p:nvPr>
            <p:ph sz="half" idx="24"/>
          </p:nvPr>
        </p:nvSpPr>
        <p:spPr>
          <a:xfrm>
            <a:off x="4285574" y="2514179"/>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9" name="Text Placeholder 7"/>
          <p:cNvSpPr>
            <a:spLocks noGrp="1"/>
          </p:cNvSpPr>
          <p:nvPr>
            <p:ph type="body" sz="quarter" idx="18" hasCustomPrompt="1"/>
          </p:nvPr>
        </p:nvSpPr>
        <p:spPr>
          <a:xfrm>
            <a:off x="351588" y="5155792"/>
            <a:ext cx="3714995" cy="353233"/>
          </a:xfrm>
          <a:noFill/>
          <a:ln w="9525">
            <a:noFill/>
            <a:miter lim="800000"/>
            <a:headEnd/>
            <a:tailEnd/>
          </a:ln>
          <a:effectLst/>
        </p:spPr>
        <p:txBody>
          <a:bodyPr wrap="square" lIns="0" tIns="0" rIns="0" bIns="0" anchor="b" anchorCtr="0">
            <a:noAutofit/>
          </a:bodyPr>
          <a:lstStyle>
            <a:lvl1pPr marL="0" indent="0" algn="l" defTabSz="1274890"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20" name="Text Placeholder 7"/>
          <p:cNvSpPr>
            <a:spLocks noGrp="1"/>
          </p:cNvSpPr>
          <p:nvPr>
            <p:ph type="body" sz="quarter" idx="23" hasCustomPrompt="1"/>
          </p:nvPr>
        </p:nvSpPr>
        <p:spPr>
          <a:xfrm>
            <a:off x="351588" y="5537420"/>
            <a:ext cx="3714995" cy="197490"/>
          </a:xfrm>
          <a:noFill/>
          <a:ln w="9525">
            <a:noFill/>
            <a:miter lim="800000"/>
            <a:headEnd/>
            <a:tailEnd/>
          </a:ln>
          <a:effectLst/>
        </p:spPr>
        <p:txBody>
          <a:bodyPr wrap="square" lIns="0" tIns="0" rIns="0" bIns="0" anchor="t" anchorCtr="0">
            <a:spAutoFit/>
          </a:bodyPr>
          <a:lstStyle>
            <a:lvl1pPr marL="0" indent="0" algn="l" defTabSz="1274890"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7" name="Content Placeholder 2"/>
          <p:cNvSpPr>
            <a:spLocks noGrp="1"/>
          </p:cNvSpPr>
          <p:nvPr>
            <p:ph sz="half" idx="12"/>
          </p:nvPr>
        </p:nvSpPr>
        <p:spPr>
          <a:xfrm>
            <a:off x="351590" y="5782612"/>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5" name="Text Placeholder 7"/>
          <p:cNvSpPr>
            <a:spLocks noGrp="1"/>
          </p:cNvSpPr>
          <p:nvPr>
            <p:ph type="body" sz="quarter" idx="28" hasCustomPrompt="1"/>
          </p:nvPr>
        </p:nvSpPr>
        <p:spPr>
          <a:xfrm>
            <a:off x="4285572" y="5155792"/>
            <a:ext cx="3714995" cy="353233"/>
          </a:xfrm>
          <a:noFill/>
          <a:ln w="9525">
            <a:noFill/>
            <a:miter lim="800000"/>
            <a:headEnd/>
            <a:tailEnd/>
          </a:ln>
          <a:effectLst/>
        </p:spPr>
        <p:txBody>
          <a:bodyPr wrap="square" lIns="0" tIns="0" rIns="0" bIns="0" anchor="b" anchorCtr="0">
            <a:noAutofit/>
          </a:bodyPr>
          <a:lstStyle>
            <a:lvl1pPr marL="0" indent="0" algn="l" defTabSz="1274890"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26" name="Text Placeholder 7"/>
          <p:cNvSpPr>
            <a:spLocks noGrp="1"/>
          </p:cNvSpPr>
          <p:nvPr>
            <p:ph type="body" sz="quarter" idx="29" hasCustomPrompt="1"/>
          </p:nvPr>
        </p:nvSpPr>
        <p:spPr>
          <a:xfrm>
            <a:off x="4285572" y="5537420"/>
            <a:ext cx="3714995" cy="197490"/>
          </a:xfrm>
          <a:noFill/>
          <a:ln w="9525">
            <a:noFill/>
            <a:miter lim="800000"/>
            <a:headEnd/>
            <a:tailEnd/>
          </a:ln>
          <a:effectLst/>
        </p:spPr>
        <p:txBody>
          <a:bodyPr wrap="square" lIns="0" tIns="0" rIns="0" bIns="0" anchor="t" anchorCtr="0">
            <a:spAutoFit/>
          </a:bodyPr>
          <a:lstStyle>
            <a:lvl1pPr marL="0" indent="0" algn="l" defTabSz="1274890"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22" name="Content Placeholder 2"/>
          <p:cNvSpPr>
            <a:spLocks noGrp="1"/>
          </p:cNvSpPr>
          <p:nvPr>
            <p:ph sz="half" idx="25"/>
          </p:nvPr>
        </p:nvSpPr>
        <p:spPr>
          <a:xfrm>
            <a:off x="4285574" y="5782612"/>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8335034" y="2322189"/>
            <a:ext cx="3542605" cy="591432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5" name="Text Placeholder 7"/>
          <p:cNvSpPr>
            <a:spLocks noGrp="1"/>
          </p:cNvSpPr>
          <p:nvPr>
            <p:ph type="body" sz="quarter" idx="19" hasCustomPrompt="1"/>
          </p:nvPr>
        </p:nvSpPr>
        <p:spPr>
          <a:xfrm>
            <a:off x="351588" y="8515398"/>
            <a:ext cx="11127746" cy="344168"/>
          </a:xfrm>
          <a:noFill/>
          <a:ln w="9525">
            <a:noFill/>
            <a:miter lim="800000"/>
            <a:headEnd/>
            <a:tailEnd/>
          </a:ln>
          <a:effectLst/>
        </p:spPr>
        <p:txBody>
          <a:bodyPr wrap="square" lIns="0" tIns="63739" rIns="0" bIns="63739" anchor="ctr" anchorCtr="0">
            <a:spAutoFit/>
          </a:bodyPr>
          <a:lstStyle>
            <a:lvl1pPr marL="0" marR="0" indent="0" algn="l" defTabSz="1274890"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74890"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smtClean="0">
                <a:latin typeface="Corpid C1 Regular" pitchFamily="34" charset="0"/>
              </a:rPr>
              <a:t>Source: Data Sources Corpid Regular 9pt</a:t>
            </a:r>
          </a:p>
        </p:txBody>
      </p:sp>
      <p:sp>
        <p:nvSpPr>
          <p:cNvPr id="16" name="Slide Number Placeholder 15"/>
          <p:cNvSpPr>
            <a:spLocks noGrp="1"/>
          </p:cNvSpPr>
          <p:nvPr>
            <p:ph type="sldNum" sz="quarter" idx="2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2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2412203481"/>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reserve="1" userDrawn="1">
  <p:cSld name="Dashboard">
    <p:spTree>
      <p:nvGrpSpPr>
        <p:cNvPr id="1" name=""/>
        <p:cNvGrpSpPr/>
        <p:nvPr/>
      </p:nvGrpSpPr>
      <p:grpSpPr>
        <a:xfrm>
          <a:off x="0" y="0"/>
          <a:ext cx="0" cy="0"/>
          <a:chOff x="0" y="0"/>
          <a:chExt cx="0" cy="0"/>
        </a:xfrm>
      </p:grpSpPr>
      <p:sp>
        <p:nvSpPr>
          <p:cNvPr id="20" name="Text Placeholder 7"/>
          <p:cNvSpPr>
            <a:spLocks noGrp="1"/>
          </p:cNvSpPr>
          <p:nvPr>
            <p:ph type="body" sz="quarter" idx="31" hasCustomPrompt="1"/>
          </p:nvPr>
        </p:nvSpPr>
        <p:spPr>
          <a:xfrm>
            <a:off x="351589" y="975996"/>
            <a:ext cx="12097436" cy="218008"/>
          </a:xfrm>
          <a:noFill/>
          <a:ln w="9525">
            <a:noFill/>
            <a:miter lim="800000"/>
            <a:headEnd/>
            <a:tailEnd/>
          </a:ln>
          <a:effectLst/>
        </p:spPr>
        <p:txBody>
          <a:bodyPr wrap="square" lIns="0" tIns="0" rIns="0" bIns="0" anchor="b" anchorCtr="0">
            <a:spAutoFit/>
          </a:bodyPr>
          <a:lstStyle>
            <a:lvl1pPr marL="0" indent="0" algn="l" defTabSz="127489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Subtitle</a:t>
            </a:r>
          </a:p>
        </p:txBody>
      </p:sp>
      <p:sp>
        <p:nvSpPr>
          <p:cNvPr id="28" name="Rectangle 27"/>
          <p:cNvSpPr/>
          <p:nvPr userDrawn="1"/>
        </p:nvSpPr>
        <p:spPr bwMode="auto">
          <a:xfrm>
            <a:off x="351589" y="1864405"/>
            <a:ext cx="7337022" cy="1188522"/>
          </a:xfrm>
          <a:prstGeom prst="rect">
            <a:avLst/>
          </a:prstGeom>
          <a:solidFill>
            <a:schemeClr val="tx1"/>
          </a:solidFill>
          <a:ln w="6350" cap="flat" cmpd="sng" algn="ctr">
            <a:noFill/>
            <a:prstDash val="solid"/>
            <a:round/>
            <a:headEnd type="none" w="med" len="med"/>
            <a:tailEnd type="none" w="med" len="med"/>
          </a:ln>
          <a:effectLst/>
        </p:spPr>
        <p:txBody>
          <a:bodyPr vert="horz" wrap="none" lIns="111775" tIns="55888" rIns="111775" bIns="55888" numCol="1" rtlCol="0" anchor="ctr" anchorCtr="0" compatLnSpc="1">
            <a:prstTxWarp prst="textNoShape">
              <a:avLst/>
            </a:prstTxWarp>
          </a:bodyPr>
          <a:lstStyle/>
          <a:p>
            <a:pPr algn="ctr" defTabSz="1274890" fontAlgn="base">
              <a:spcBef>
                <a:spcPct val="0"/>
              </a:spcBef>
              <a:spcAft>
                <a:spcPct val="0"/>
              </a:spcAft>
            </a:pPr>
            <a:endParaRPr lang="en-AU" sz="2000" dirty="0" smtClean="0">
              <a:solidFill>
                <a:srgbClr val="000000"/>
              </a:solidFill>
            </a:endParaRPr>
          </a:p>
        </p:txBody>
      </p:sp>
      <p:sp>
        <p:nvSpPr>
          <p:cNvPr id="17" name="Text Placeholder 7"/>
          <p:cNvSpPr>
            <a:spLocks noGrp="1"/>
          </p:cNvSpPr>
          <p:nvPr>
            <p:ph type="body" sz="quarter" idx="11" hasCustomPrompt="1"/>
          </p:nvPr>
        </p:nvSpPr>
        <p:spPr>
          <a:xfrm>
            <a:off x="496891" y="1968388"/>
            <a:ext cx="7046423" cy="353233"/>
          </a:xfrm>
          <a:noFill/>
          <a:ln w="9525">
            <a:noFill/>
            <a:miter lim="800000"/>
            <a:headEnd/>
            <a:tailEnd/>
          </a:ln>
          <a:effectLst/>
        </p:spPr>
        <p:txBody>
          <a:bodyPr wrap="square" lIns="0" tIns="0" rIns="0" bIns="0" anchor="b" anchorCtr="0">
            <a:noAutofit/>
          </a:bodyPr>
          <a:lstStyle>
            <a:lvl1pPr marL="0" indent="0" algn="l" defTabSz="1274890" rtl="0" fontAlgn="base">
              <a:lnSpc>
                <a:spcPct val="75000"/>
              </a:lnSpc>
              <a:spcBef>
                <a:spcPct val="0"/>
              </a:spcBef>
              <a:spcAft>
                <a:spcPct val="0"/>
              </a:spcAft>
              <a:buNone/>
              <a:defRPr lang="en-US" sz="2500" kern="1200" cap="all" baseline="0" smtClean="0">
                <a:solidFill>
                  <a:schemeClr val="bg1"/>
                </a:solidFill>
                <a:latin typeface="NAB Impact" pitchFamily="50" charset="0"/>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Campaign summary</a:t>
            </a:r>
          </a:p>
        </p:txBody>
      </p:sp>
      <p:sp>
        <p:nvSpPr>
          <p:cNvPr id="4" name="Text Placeholder 3"/>
          <p:cNvSpPr>
            <a:spLocks noGrp="1"/>
          </p:cNvSpPr>
          <p:nvPr>
            <p:ph type="body" sz="half" idx="2"/>
          </p:nvPr>
        </p:nvSpPr>
        <p:spPr>
          <a:xfrm>
            <a:off x="496891" y="2320013"/>
            <a:ext cx="7046423" cy="741149"/>
          </a:xfrm>
        </p:spPr>
        <p:txBody>
          <a:bodyPr lIns="0" rIns="0"/>
          <a:lstStyle>
            <a:lvl1pPr marL="0" indent="0">
              <a:spcBef>
                <a:spcPts val="0"/>
              </a:spcBef>
              <a:buNone/>
              <a:defRPr sz="1500">
                <a:solidFill>
                  <a:schemeClr val="bg1"/>
                </a:solidFill>
              </a:defRPr>
            </a:lvl1pPr>
            <a:lvl2pPr>
              <a:spcBef>
                <a:spcPts val="0"/>
              </a:spcBef>
              <a:defRPr sz="1500">
                <a:solidFill>
                  <a:schemeClr val="bg1"/>
                </a:solidFill>
              </a:defRPr>
            </a:lvl2pPr>
            <a:lvl3pPr>
              <a:spcBef>
                <a:spcPts val="0"/>
              </a:spcBef>
              <a:defRPr sz="1500">
                <a:solidFill>
                  <a:schemeClr val="bg1"/>
                </a:solidFill>
              </a:defRPr>
            </a:lvl3pPr>
            <a:lvl4pPr>
              <a:spcBef>
                <a:spcPts val="0"/>
              </a:spcBef>
              <a:defRPr sz="1500">
                <a:solidFill>
                  <a:schemeClr val="bg1"/>
                </a:solidFill>
              </a:defRPr>
            </a:lvl4pPr>
            <a:lvl5pPr>
              <a:spcBef>
                <a:spcPts val="0"/>
              </a:spcBef>
              <a:defRPr sz="15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6" name="Rectangle 5"/>
          <p:cNvSpPr/>
          <p:nvPr userDrawn="1"/>
        </p:nvSpPr>
        <p:spPr bwMode="auto">
          <a:xfrm>
            <a:off x="351589" y="3174482"/>
            <a:ext cx="7337022" cy="5100644"/>
          </a:xfrm>
          <a:prstGeom prst="rect">
            <a:avLst/>
          </a:prstGeom>
          <a:solidFill>
            <a:schemeClr val="bg1">
              <a:lumMod val="95000"/>
            </a:schemeClr>
          </a:solidFill>
          <a:ln w="6350" cap="flat" cmpd="sng" algn="ctr">
            <a:noFill/>
            <a:prstDash val="solid"/>
            <a:round/>
            <a:headEnd type="none" w="med" len="med"/>
            <a:tailEnd type="none" w="med" len="med"/>
          </a:ln>
          <a:effectLst/>
        </p:spPr>
        <p:txBody>
          <a:bodyPr vert="horz" wrap="none" lIns="111775" tIns="55888" rIns="111775" bIns="55888" numCol="1" rtlCol="0" anchor="ctr" anchorCtr="0" compatLnSpc="1">
            <a:prstTxWarp prst="textNoShape">
              <a:avLst/>
            </a:prstTxWarp>
          </a:bodyPr>
          <a:lstStyle/>
          <a:p>
            <a:pPr algn="ctr" defTabSz="1274890" fontAlgn="base">
              <a:spcBef>
                <a:spcPct val="0"/>
              </a:spcBef>
              <a:spcAft>
                <a:spcPct val="0"/>
              </a:spcAft>
            </a:pPr>
            <a:endParaRPr lang="en-AU" sz="2000" dirty="0" smtClean="0">
              <a:solidFill>
                <a:srgbClr val="000000"/>
              </a:solidFill>
            </a:endParaRPr>
          </a:p>
        </p:txBody>
      </p:sp>
      <p:sp>
        <p:nvSpPr>
          <p:cNvPr id="19" name="Text Placeholder 7"/>
          <p:cNvSpPr>
            <a:spLocks noGrp="1"/>
          </p:cNvSpPr>
          <p:nvPr>
            <p:ph type="body" sz="quarter" idx="18" hasCustomPrompt="1"/>
          </p:nvPr>
        </p:nvSpPr>
        <p:spPr>
          <a:xfrm>
            <a:off x="496891" y="3347606"/>
            <a:ext cx="7046423" cy="218008"/>
          </a:xfrm>
          <a:noFill/>
          <a:ln w="9525">
            <a:noFill/>
            <a:miter lim="800000"/>
            <a:headEnd/>
            <a:tailEnd/>
          </a:ln>
          <a:effectLst/>
        </p:spPr>
        <p:txBody>
          <a:bodyPr wrap="square" lIns="0" tIns="0" rIns="0" bIns="0" anchor="b" anchorCtr="0">
            <a:spAutoFit/>
          </a:bodyPr>
          <a:lstStyle>
            <a:lvl1pPr marL="0" indent="0" algn="l" defTabSz="127489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Highlights</a:t>
            </a:r>
          </a:p>
        </p:txBody>
      </p:sp>
      <p:sp>
        <p:nvSpPr>
          <p:cNvPr id="27" name="Content Placeholder 2"/>
          <p:cNvSpPr>
            <a:spLocks noGrp="1"/>
          </p:cNvSpPr>
          <p:nvPr>
            <p:ph sz="half" idx="29"/>
          </p:nvPr>
        </p:nvSpPr>
        <p:spPr>
          <a:xfrm>
            <a:off x="496888" y="3643866"/>
            <a:ext cx="3447791" cy="4593508"/>
          </a:xfrm>
        </p:spPr>
        <p:txBody>
          <a:bodyPr/>
          <a:lstStyle>
            <a:lvl1pPr>
              <a:spcBef>
                <a:spcPts val="736"/>
              </a:spcBef>
              <a:defRPr sz="1500"/>
            </a:lvl1pPr>
            <a:lvl2pPr>
              <a:spcBef>
                <a:spcPts val="736"/>
              </a:spcBef>
              <a:defRPr sz="1500"/>
            </a:lvl2pPr>
            <a:lvl3pPr>
              <a:spcBef>
                <a:spcPts val="736"/>
              </a:spcBef>
              <a:defRPr sz="1500"/>
            </a:lvl3pPr>
            <a:lvl4pPr>
              <a:spcBef>
                <a:spcPts val="736"/>
              </a:spcBef>
              <a:defRPr sz="1500"/>
            </a:lvl4pPr>
            <a:lvl5pPr>
              <a:spcBef>
                <a:spcPts val="736"/>
              </a:spcBef>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8" name="Content Placeholder 2"/>
          <p:cNvSpPr>
            <a:spLocks noGrp="1"/>
          </p:cNvSpPr>
          <p:nvPr>
            <p:ph sz="half" idx="30"/>
          </p:nvPr>
        </p:nvSpPr>
        <p:spPr>
          <a:xfrm>
            <a:off x="4095520" y="3643866"/>
            <a:ext cx="3447791" cy="4593508"/>
          </a:xfrm>
        </p:spPr>
        <p:txBody>
          <a:bodyPr/>
          <a:lstStyle>
            <a:lvl1pPr>
              <a:spcBef>
                <a:spcPts val="736"/>
              </a:spcBef>
              <a:defRPr sz="1500"/>
            </a:lvl1pPr>
            <a:lvl2pPr>
              <a:spcBef>
                <a:spcPts val="736"/>
              </a:spcBef>
              <a:defRPr sz="1500"/>
            </a:lvl2pPr>
            <a:lvl3pPr>
              <a:spcBef>
                <a:spcPts val="736"/>
              </a:spcBef>
              <a:defRPr sz="1500"/>
            </a:lvl3pPr>
            <a:lvl4pPr>
              <a:spcBef>
                <a:spcPts val="736"/>
              </a:spcBef>
              <a:defRPr sz="1500"/>
            </a:lvl4pPr>
            <a:lvl5pPr>
              <a:spcBef>
                <a:spcPts val="736"/>
              </a:spcBef>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3" name="Text Placeholder 7"/>
          <p:cNvSpPr>
            <a:spLocks noGrp="1"/>
          </p:cNvSpPr>
          <p:nvPr>
            <p:ph type="body" sz="quarter" idx="26" hasCustomPrompt="1"/>
          </p:nvPr>
        </p:nvSpPr>
        <p:spPr>
          <a:xfrm>
            <a:off x="8141099" y="1968388"/>
            <a:ext cx="3749473" cy="353233"/>
          </a:xfrm>
          <a:noFill/>
          <a:ln w="9525">
            <a:noFill/>
            <a:miter lim="800000"/>
            <a:headEnd/>
            <a:tailEnd/>
          </a:ln>
          <a:effectLst/>
        </p:spPr>
        <p:txBody>
          <a:bodyPr wrap="square" lIns="0" tIns="0" rIns="0" bIns="0" anchor="b" anchorCtr="0">
            <a:noAutofit/>
          </a:bodyPr>
          <a:lstStyle>
            <a:lvl1pPr marL="0" indent="0" algn="l" defTabSz="1274890"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Campaign performance</a:t>
            </a:r>
          </a:p>
        </p:txBody>
      </p:sp>
      <p:sp>
        <p:nvSpPr>
          <p:cNvPr id="21" name="Content Placeholder 2"/>
          <p:cNvSpPr>
            <a:spLocks noGrp="1"/>
          </p:cNvSpPr>
          <p:nvPr>
            <p:ph sz="half" idx="24"/>
          </p:nvPr>
        </p:nvSpPr>
        <p:spPr>
          <a:xfrm>
            <a:off x="8141099" y="2395762"/>
            <a:ext cx="3749473" cy="2559893"/>
          </a:xfrm>
        </p:spPr>
        <p:txBody>
          <a:bodyPr/>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5" name="Text Placeholder 7"/>
          <p:cNvSpPr>
            <a:spLocks noGrp="1"/>
          </p:cNvSpPr>
          <p:nvPr>
            <p:ph type="body" sz="quarter" idx="28" hasCustomPrompt="1"/>
          </p:nvPr>
        </p:nvSpPr>
        <p:spPr>
          <a:xfrm>
            <a:off x="8141099" y="5254569"/>
            <a:ext cx="3749473" cy="353233"/>
          </a:xfrm>
          <a:noFill/>
          <a:ln w="9525">
            <a:noFill/>
            <a:miter lim="800000"/>
            <a:headEnd/>
            <a:tailEnd/>
          </a:ln>
          <a:effectLst/>
        </p:spPr>
        <p:txBody>
          <a:bodyPr wrap="square" lIns="0" tIns="0" rIns="0" bIns="0" anchor="b" anchorCtr="0">
            <a:noAutofit/>
          </a:bodyPr>
          <a:lstStyle>
            <a:lvl1pPr marL="0" indent="0" algn="l" defTabSz="1274890"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Performance summary</a:t>
            </a:r>
          </a:p>
        </p:txBody>
      </p:sp>
      <p:sp>
        <p:nvSpPr>
          <p:cNvPr id="22" name="Content Placeholder 2"/>
          <p:cNvSpPr>
            <a:spLocks noGrp="1"/>
          </p:cNvSpPr>
          <p:nvPr>
            <p:ph sz="half" idx="25"/>
          </p:nvPr>
        </p:nvSpPr>
        <p:spPr>
          <a:xfrm>
            <a:off x="8141099" y="5677505"/>
            <a:ext cx="3749473" cy="2559893"/>
          </a:xfrm>
        </p:spPr>
        <p:txBody>
          <a:bodyPr/>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5" name="Text Placeholder 7"/>
          <p:cNvSpPr>
            <a:spLocks noGrp="1"/>
          </p:cNvSpPr>
          <p:nvPr>
            <p:ph type="body" sz="quarter" idx="19" hasCustomPrompt="1"/>
          </p:nvPr>
        </p:nvSpPr>
        <p:spPr>
          <a:xfrm>
            <a:off x="351588" y="8515398"/>
            <a:ext cx="11127746" cy="344168"/>
          </a:xfrm>
          <a:noFill/>
          <a:ln w="9525">
            <a:noFill/>
            <a:miter lim="800000"/>
            <a:headEnd/>
            <a:tailEnd/>
          </a:ln>
          <a:effectLst/>
        </p:spPr>
        <p:txBody>
          <a:bodyPr wrap="square" lIns="0" tIns="63739" rIns="0" bIns="63739" anchor="ctr" anchorCtr="0">
            <a:spAutoFit/>
          </a:bodyPr>
          <a:lstStyle>
            <a:lvl1pPr marL="0" marR="0" indent="0" algn="l" defTabSz="1274890"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489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489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74890"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smtClean="0">
                <a:latin typeface="Corpid C1 Regular" pitchFamily="34" charset="0"/>
              </a:rPr>
              <a:t>Source: Data Sources Corpid Regular 9pt</a:t>
            </a:r>
          </a:p>
        </p:txBody>
      </p:sp>
      <p:sp>
        <p:nvSpPr>
          <p:cNvPr id="16" name="Slide Number Placeholder 15"/>
          <p:cNvSpPr>
            <a:spLocks noGrp="1"/>
          </p:cNvSpPr>
          <p:nvPr>
            <p:ph type="sldNum" sz="quarter" idx="2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2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7" name="Title 6"/>
          <p:cNvSpPr>
            <a:spLocks noGrp="1"/>
          </p:cNvSpPr>
          <p:nvPr>
            <p:ph type="title" hasCustomPrompt="1"/>
          </p:nvPr>
        </p:nvSpPr>
        <p:spPr>
          <a:xfrm>
            <a:off x="351589" y="291416"/>
            <a:ext cx="12097436" cy="667751"/>
          </a:xfrm>
        </p:spPr>
        <p:txBody>
          <a:bodyPr/>
          <a:lstStyle>
            <a:lvl1pPr>
              <a:defRPr/>
            </a:lvl1pPr>
          </a:lstStyle>
          <a:p>
            <a:r>
              <a:rPr lang="en-US" dirty="0" smtClean="0"/>
              <a:t>Campaign name</a:t>
            </a:r>
            <a:endParaRPr lang="en-AU" dirty="0"/>
          </a:p>
        </p:txBody>
      </p:sp>
    </p:spTree>
    <p:extLst>
      <p:ext uri="{BB962C8B-B14F-4D97-AF65-F5344CB8AC3E}">
        <p14:creationId xmlns:p14="http://schemas.microsoft.com/office/powerpoint/2010/main" val="3869511557"/>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preserve="1" userDrawn="1">
  <p:cSld name="Contents">
    <p:spTree>
      <p:nvGrpSpPr>
        <p:cNvPr id="1" name=""/>
        <p:cNvGrpSpPr/>
        <p:nvPr/>
      </p:nvGrpSpPr>
      <p:grpSpPr>
        <a:xfrm>
          <a:off x="0" y="0"/>
          <a:ext cx="0" cy="0"/>
          <a:chOff x="0" y="0"/>
          <a:chExt cx="0" cy="0"/>
        </a:xfrm>
      </p:grpSpPr>
      <p:sp>
        <p:nvSpPr>
          <p:cNvPr id="6" name="Title 5"/>
          <p:cNvSpPr>
            <a:spLocks noGrp="1"/>
          </p:cNvSpPr>
          <p:nvPr>
            <p:ph type="title"/>
          </p:nvPr>
        </p:nvSpPr>
        <p:spPr>
          <a:xfrm>
            <a:off x="351589" y="215691"/>
            <a:ext cx="12097436" cy="1056273"/>
          </a:xfrm>
        </p:spPr>
        <p:txBody>
          <a:bodyPr/>
          <a:lstStyle/>
          <a:p>
            <a:r>
              <a:rPr lang="en-US" noProof="0" smtClean="0"/>
              <a:t>Click to edit Master title style</a:t>
            </a:r>
            <a:endParaRPr lang="en-AU" noProof="0" dirty="0"/>
          </a:p>
        </p:txBody>
      </p:sp>
      <p:sp>
        <p:nvSpPr>
          <p:cNvPr id="3" name="Content Placeholder 2"/>
          <p:cNvSpPr>
            <a:spLocks noGrp="1"/>
          </p:cNvSpPr>
          <p:nvPr>
            <p:ph idx="1"/>
          </p:nvPr>
        </p:nvSpPr>
        <p:spPr>
          <a:xfrm>
            <a:off x="351618" y="1937203"/>
            <a:ext cx="11519932" cy="6299338"/>
          </a:xfrm>
        </p:spPr>
        <p:txBody>
          <a:bodyPr lIns="0" rIns="0"/>
          <a:lstStyle>
            <a:lvl1pPr>
              <a:defRPr>
                <a:solidFill>
                  <a:schemeClr val="accent1"/>
                </a:solidFill>
              </a:defRPr>
            </a:lvl1pPr>
            <a:lvl2pPr marL="221253" indent="0">
              <a:spcBef>
                <a:spcPts val="0"/>
              </a:spcBef>
              <a:buNone/>
              <a:defRPr/>
            </a:lvl2pPr>
            <a:lvl3pPr marL="663760" indent="-221253">
              <a:spcBef>
                <a:spcPts val="413"/>
              </a:spcBef>
              <a:defRPr/>
            </a:lvl3pPr>
            <a:lvl4pPr marL="1094615" indent="-221253">
              <a:spcBef>
                <a:spcPts val="413"/>
              </a:spcBef>
              <a:defRPr/>
            </a:lvl4pPr>
            <a:lvl5pPr marL="1537126" indent="-221253">
              <a:spcBef>
                <a:spcPts val="413"/>
              </a:spcBef>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smtClean="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916803189"/>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smtClean="0"/>
              <a:t>Click to edit Master title style</a:t>
            </a:r>
            <a:endParaRPr lang="en-AU" noProof="0" dirty="0"/>
          </a:p>
        </p:txBody>
      </p:sp>
      <p:sp>
        <p:nvSpPr>
          <p:cNvPr id="3" name="Content Placeholder 2"/>
          <p:cNvSpPr>
            <a:spLocks noGrp="1"/>
          </p:cNvSpPr>
          <p:nvPr>
            <p:ph idx="1"/>
          </p:nvPr>
        </p:nvSpPr>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4154649933"/>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51589" y="215691"/>
            <a:ext cx="12097436" cy="1056273"/>
          </a:xfrm>
        </p:spPr>
        <p:txBody>
          <a:bodyPr/>
          <a:lstStyle/>
          <a:p>
            <a:r>
              <a:rPr lang="en-US" noProof="0" smtClean="0"/>
              <a:t>Click to edit Master title style</a:t>
            </a:r>
            <a:endParaRPr lang="en-AU" noProof="0" dirty="0"/>
          </a:p>
        </p:txBody>
      </p:sp>
      <p:sp>
        <p:nvSpPr>
          <p:cNvPr id="3" name="Content Placeholder 2"/>
          <p:cNvSpPr>
            <a:spLocks noGrp="1"/>
          </p:cNvSpPr>
          <p:nvPr>
            <p:ph sz="half" idx="1"/>
          </p:nvPr>
        </p:nvSpPr>
        <p:spPr>
          <a:xfrm>
            <a:off x="351589" y="1937203"/>
            <a:ext cx="5667306" cy="6299338"/>
          </a:xfrm>
          <a:noFill/>
          <a:ln w="9525">
            <a:noFill/>
            <a:miter lim="800000"/>
            <a:headEnd/>
            <a:tailEnd/>
          </a:ln>
          <a:effectLst/>
        </p:spPr>
        <p:txBody>
          <a:bodyPr vert="horz" wrap="square" lIns="0" tIns="63750" rIns="0" bIns="63750" numCol="1" anchor="t" anchorCtr="0" compatLnSpc="1">
            <a:prstTxWarp prst="textNoShape">
              <a:avLst/>
            </a:prstTxWarp>
          </a:bodyPr>
          <a:lstStyle>
            <a:lvl1pPr algn="l" defTabSz="1275116" rtl="0" fontAlgn="base">
              <a:spcBef>
                <a:spcPct val="50000"/>
              </a:spcBef>
              <a:spcAft>
                <a:spcPct val="0"/>
              </a:spcAft>
              <a:defRPr lang="en-US" sz="1700" smtClean="0">
                <a:solidFill>
                  <a:schemeClr val="tx1"/>
                </a:solidFill>
                <a:latin typeface="+mn-lt"/>
                <a:ea typeface="+mn-ea"/>
                <a:cs typeface="+mn-cs"/>
              </a:defRPr>
            </a:lvl1pPr>
            <a:lvl2pPr algn="l" defTabSz="1275116" rtl="0" fontAlgn="base">
              <a:spcBef>
                <a:spcPct val="50000"/>
              </a:spcBef>
              <a:spcAft>
                <a:spcPct val="0"/>
              </a:spcAft>
              <a:defRPr lang="en-US" sz="1700" smtClean="0">
                <a:solidFill>
                  <a:schemeClr val="tx1"/>
                </a:solidFill>
                <a:latin typeface="+mn-lt"/>
                <a:ea typeface="+mn-ea"/>
                <a:cs typeface="+mn-cs"/>
              </a:defRPr>
            </a:lvl2pPr>
            <a:lvl3pPr algn="l" defTabSz="1275116" rtl="0" fontAlgn="base">
              <a:spcBef>
                <a:spcPct val="50000"/>
              </a:spcBef>
              <a:spcAft>
                <a:spcPct val="0"/>
              </a:spcAft>
              <a:defRPr lang="en-US" sz="1700" smtClean="0">
                <a:solidFill>
                  <a:schemeClr val="tx1"/>
                </a:solidFill>
                <a:latin typeface="+mn-lt"/>
                <a:ea typeface="+mn-ea"/>
                <a:cs typeface="+mn-cs"/>
              </a:defRPr>
            </a:lvl3pPr>
            <a:lvl4pPr algn="l" defTabSz="1275116" rtl="0" fontAlgn="base">
              <a:spcBef>
                <a:spcPct val="50000"/>
              </a:spcBef>
              <a:spcAft>
                <a:spcPct val="0"/>
              </a:spcAft>
              <a:defRPr lang="en-US" sz="1700" smtClean="0">
                <a:solidFill>
                  <a:schemeClr val="tx1"/>
                </a:solidFill>
                <a:latin typeface="+mn-lt"/>
                <a:ea typeface="+mn-ea"/>
                <a:cs typeface="+mn-cs"/>
              </a:defRPr>
            </a:lvl4pPr>
            <a:lvl5pPr algn="l" defTabSz="1275116"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Content Placeholder 3"/>
          <p:cNvSpPr>
            <a:spLocks noGrp="1"/>
          </p:cNvSpPr>
          <p:nvPr>
            <p:ph sz="half" idx="2"/>
          </p:nvPr>
        </p:nvSpPr>
        <p:spPr>
          <a:xfrm>
            <a:off x="6347556" y="1937203"/>
            <a:ext cx="5538014" cy="6299338"/>
          </a:xfrm>
          <a:noFill/>
          <a:ln w="9525">
            <a:noFill/>
            <a:miter lim="800000"/>
            <a:headEnd/>
            <a:tailEnd/>
          </a:ln>
          <a:effectLst/>
        </p:spPr>
        <p:txBody>
          <a:bodyPr vert="horz" wrap="square" lIns="0" tIns="63750" rIns="0" bIns="63750" numCol="1" anchor="t" anchorCtr="0" compatLnSpc="1">
            <a:prstTxWarp prst="textNoShape">
              <a:avLst/>
            </a:prstTxWarp>
          </a:bodyPr>
          <a:lstStyle>
            <a:lvl1pPr algn="l" defTabSz="1275116" rtl="0" fontAlgn="base">
              <a:spcBef>
                <a:spcPct val="50000"/>
              </a:spcBef>
              <a:spcAft>
                <a:spcPct val="0"/>
              </a:spcAft>
              <a:defRPr lang="en-US" sz="1700" smtClean="0">
                <a:solidFill>
                  <a:schemeClr val="tx1"/>
                </a:solidFill>
                <a:latin typeface="+mn-lt"/>
                <a:ea typeface="+mn-ea"/>
                <a:cs typeface="+mn-cs"/>
              </a:defRPr>
            </a:lvl1pPr>
            <a:lvl2pPr algn="l" defTabSz="1275116" rtl="0" fontAlgn="base">
              <a:spcBef>
                <a:spcPct val="50000"/>
              </a:spcBef>
              <a:spcAft>
                <a:spcPct val="0"/>
              </a:spcAft>
              <a:defRPr lang="en-US" sz="1700" smtClean="0">
                <a:solidFill>
                  <a:schemeClr val="tx1"/>
                </a:solidFill>
                <a:latin typeface="+mn-lt"/>
                <a:ea typeface="+mn-ea"/>
                <a:cs typeface="+mn-cs"/>
              </a:defRPr>
            </a:lvl2pPr>
            <a:lvl3pPr algn="l" defTabSz="1275116" rtl="0" fontAlgn="base">
              <a:spcBef>
                <a:spcPct val="50000"/>
              </a:spcBef>
              <a:spcAft>
                <a:spcPct val="0"/>
              </a:spcAft>
              <a:defRPr lang="en-US" sz="1700" smtClean="0">
                <a:solidFill>
                  <a:schemeClr val="tx1"/>
                </a:solidFill>
                <a:latin typeface="+mn-lt"/>
                <a:ea typeface="+mn-ea"/>
                <a:cs typeface="+mn-cs"/>
              </a:defRPr>
            </a:lvl3pPr>
            <a:lvl4pPr algn="l" defTabSz="1275116" rtl="0" fontAlgn="base">
              <a:spcBef>
                <a:spcPct val="50000"/>
              </a:spcBef>
              <a:spcAft>
                <a:spcPct val="0"/>
              </a:spcAft>
              <a:defRPr lang="en-US" sz="1700" smtClean="0">
                <a:solidFill>
                  <a:schemeClr val="tx1"/>
                </a:solidFill>
                <a:latin typeface="+mn-lt"/>
                <a:ea typeface="+mn-ea"/>
                <a:cs typeface="+mn-cs"/>
              </a:defRPr>
            </a:lvl4pPr>
            <a:lvl5pPr algn="l" defTabSz="1275116"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5" name="Slide Number Placeholder 4"/>
          <p:cNvSpPr>
            <a:spLocks noGrp="1"/>
          </p:cNvSpPr>
          <p:nvPr>
            <p:ph type="sldNum" sz="quarter" idx="10"/>
          </p:nvPr>
        </p:nvSpPr>
        <p:spPr>
          <a:xfrm>
            <a:off x="351593" y="9149663"/>
            <a:ext cx="551138" cy="411221"/>
          </a:xfrm>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441930275"/>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showMasterSp="0" userDrawn="1">
  <p:cSld name="Title, 2 Content and Text">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51589" y="1937205"/>
            <a:ext cx="5667306" cy="3051903"/>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Content Placeholder 3"/>
          <p:cNvSpPr>
            <a:spLocks noGrp="1"/>
          </p:cNvSpPr>
          <p:nvPr>
            <p:ph sz="quarter" idx="2"/>
          </p:nvPr>
        </p:nvSpPr>
        <p:spPr>
          <a:xfrm>
            <a:off x="351589" y="5182593"/>
            <a:ext cx="5667306" cy="305391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5" name="Text Placeholder 4"/>
          <p:cNvSpPr>
            <a:spLocks noGrp="1"/>
          </p:cNvSpPr>
          <p:nvPr>
            <p:ph type="body" sz="half" idx="3"/>
          </p:nvPr>
        </p:nvSpPr>
        <p:spPr>
          <a:xfrm>
            <a:off x="6347556" y="1937203"/>
            <a:ext cx="5538014" cy="629933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8" name="Footer Placeholder 7"/>
          <p:cNvSpPr>
            <a:spLocks noGrp="1"/>
          </p:cNvSpPr>
          <p:nvPr>
            <p:ph type="ftr" sz="quarter" idx="1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8"/>
          <p:cNvSpPr>
            <a:spLocks noGrp="1"/>
          </p:cNvSpPr>
          <p:nvPr>
            <p:ph type="sldNum" sz="quarter" idx="1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1983691682"/>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AU" noProof="0" dirty="0"/>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452694237"/>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pic>
        <p:nvPicPr>
          <p:cNvPr id="5" name="Picture 4" descr="NAB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35628" y="8599564"/>
            <a:ext cx="525788" cy="818205"/>
          </a:xfrm>
          <a:prstGeom prst="rect">
            <a:avLst/>
          </a:prstGeom>
        </p:spPr>
      </p:pic>
    </p:spTree>
    <p:extLst>
      <p:ext uri="{BB962C8B-B14F-4D97-AF65-F5344CB8AC3E}">
        <p14:creationId xmlns:p14="http://schemas.microsoft.com/office/powerpoint/2010/main" val="225724597"/>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showMasterSp="0" preserve="1" userDrawn="1">
  <p:cSld name="Title and 1 Chart">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351618" y="1894843"/>
            <a:ext cx="11519932" cy="353233"/>
          </a:xfrm>
          <a:noFill/>
          <a:ln w="9525">
            <a:noFill/>
            <a:miter lim="800000"/>
            <a:headEnd/>
            <a:tailEnd/>
          </a:ln>
          <a:effectLst/>
        </p:spPr>
        <p:txBody>
          <a:bodyPr wrap="square" lIns="0" tIns="0" rIns="0" bIns="0" anchor="b" anchorCtr="0">
            <a:noAutofit/>
          </a:bodyPr>
          <a:lstStyle>
            <a:lvl1pPr marL="0" indent="0" algn="l" defTabSz="1275116"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3" name="Text Placeholder 7"/>
          <p:cNvSpPr>
            <a:spLocks noGrp="1"/>
          </p:cNvSpPr>
          <p:nvPr>
            <p:ph type="body" sz="quarter" idx="14" hasCustomPrompt="1"/>
          </p:nvPr>
        </p:nvSpPr>
        <p:spPr>
          <a:xfrm>
            <a:off x="351618" y="2277481"/>
            <a:ext cx="11519932" cy="197490"/>
          </a:xfrm>
          <a:noFill/>
          <a:ln w="9525">
            <a:noFill/>
            <a:miter lim="800000"/>
            <a:headEnd/>
            <a:tailEnd/>
          </a:ln>
          <a:effectLst/>
        </p:spPr>
        <p:txBody>
          <a:bodyPr wrap="square" lIns="0" tIns="0" rIns="0" bIns="0" anchor="t" anchorCtr="0">
            <a:spAutoFit/>
          </a:bodyPr>
          <a:lstStyle>
            <a:lvl1pPr marL="0" indent="0" algn="l" defTabSz="1275116"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618" y="2697605"/>
            <a:ext cx="11519932" cy="553891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3" hasCustomPrompt="1"/>
          </p:nvPr>
        </p:nvSpPr>
        <p:spPr>
          <a:xfrm>
            <a:off x="351588" y="8515387"/>
            <a:ext cx="11127746" cy="344190"/>
          </a:xfrm>
          <a:noFill/>
          <a:ln w="9525">
            <a:noFill/>
            <a:miter lim="800000"/>
            <a:headEnd/>
            <a:tailEnd/>
          </a:ln>
          <a:effectLst/>
        </p:spPr>
        <p:txBody>
          <a:bodyPr wrap="square" lIns="0" tIns="63750" rIns="0" bIns="63750" anchor="ctr" anchorCtr="0">
            <a:spAutoFit/>
          </a:bodyPr>
          <a:lstStyle>
            <a:lvl1pPr marL="0" marR="0" indent="0" algn="l" defTabSz="1275116"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75116"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smtClean="0">
                <a:latin typeface="Corpid C1 Regular" pitchFamily="34" charset="0"/>
              </a:rPr>
              <a:t>Source: Data Sources Corpid Regular 9pt</a:t>
            </a:r>
          </a:p>
        </p:txBody>
      </p:sp>
      <p:sp>
        <p:nvSpPr>
          <p:cNvPr id="7" name="Slide Number Placeholder 6"/>
          <p:cNvSpPr>
            <a:spLocks noGrp="1"/>
          </p:cNvSpPr>
          <p:nvPr>
            <p:ph type="sldNum" sz="quarter" idx="16"/>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4" name="Title 3"/>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3179865150"/>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with illustration">
    <p:spTree>
      <p:nvGrpSpPr>
        <p:cNvPr id="1" name=""/>
        <p:cNvGrpSpPr/>
        <p:nvPr/>
      </p:nvGrpSpPr>
      <p:grpSpPr>
        <a:xfrm>
          <a:off x="0" y="0"/>
          <a:ext cx="0" cy="0"/>
          <a:chOff x="0" y="0"/>
          <a:chExt cx="0" cy="0"/>
        </a:xfrm>
      </p:grpSpPr>
      <p:sp>
        <p:nvSpPr>
          <p:cNvPr id="14" name="Freeform 47" descr="Tablet illustration"/>
          <p:cNvSpPr>
            <a:spLocks noChangeArrowheads="1"/>
          </p:cNvSpPr>
          <p:nvPr userDrawn="1"/>
        </p:nvSpPr>
        <p:spPr bwMode="auto">
          <a:xfrm>
            <a:off x="353429" y="1600379"/>
            <a:ext cx="4677301" cy="6652884"/>
          </a:xfrm>
          <a:custGeom>
            <a:avLst/>
            <a:gdLst>
              <a:gd name="T0" fmla="*/ 2147483647 w 467"/>
              <a:gd name="T1" fmla="*/ 2147483647 h 545"/>
              <a:gd name="T2" fmla="*/ 2147483647 w 467"/>
              <a:gd name="T3" fmla="*/ 2147483647 h 545"/>
              <a:gd name="T4" fmla="*/ 2147483647 w 467"/>
              <a:gd name="T5" fmla="*/ 2147483647 h 545"/>
              <a:gd name="T6" fmla="*/ 0 w 467"/>
              <a:gd name="T7" fmla="*/ 2147483647 h 545"/>
              <a:gd name="T8" fmla="*/ 0 w 467"/>
              <a:gd name="T9" fmla="*/ 2147483647 h 545"/>
              <a:gd name="T10" fmla="*/ 2147483647 w 467"/>
              <a:gd name="T11" fmla="*/ 0 h 545"/>
              <a:gd name="T12" fmla="*/ 2147483647 w 467"/>
              <a:gd name="T13" fmla="*/ 0 h 545"/>
              <a:gd name="T14" fmla="*/ 2147483647 w 467"/>
              <a:gd name="T15" fmla="*/ 2147483647 h 545"/>
              <a:gd name="T16" fmla="*/ 2147483647 w 467"/>
              <a:gd name="T17" fmla="*/ 2147483647 h 545"/>
              <a:gd name="T18" fmla="*/ 2147483647 w 467"/>
              <a:gd name="T19" fmla="*/ 2147483647 h 545"/>
              <a:gd name="T20" fmla="*/ 2147483647 w 467"/>
              <a:gd name="T21" fmla="*/ 2147483647 h 545"/>
              <a:gd name="T22" fmla="*/ 2147483647 w 467"/>
              <a:gd name="T23" fmla="*/ 2147483647 h 545"/>
              <a:gd name="T24" fmla="*/ 2147483647 w 467"/>
              <a:gd name="T25" fmla="*/ 2147483647 h 545"/>
              <a:gd name="T26" fmla="*/ 2147483647 w 467"/>
              <a:gd name="T27" fmla="*/ 2147483647 h 545"/>
              <a:gd name="T28" fmla="*/ 2147483647 w 467"/>
              <a:gd name="T29" fmla="*/ 2147483647 h 545"/>
              <a:gd name="T30" fmla="*/ 2147483647 w 467"/>
              <a:gd name="T31" fmla="*/ 2147483647 h 545"/>
              <a:gd name="T32" fmla="*/ 2147483647 w 467"/>
              <a:gd name="T33" fmla="*/ 2147483647 h 545"/>
              <a:gd name="T34" fmla="*/ 2147483647 w 467"/>
              <a:gd name="T35" fmla="*/ 2147483647 h 545"/>
              <a:gd name="T36" fmla="*/ 2147483647 w 467"/>
              <a:gd name="T37" fmla="*/ 2147483647 h 545"/>
              <a:gd name="T38" fmla="*/ 2147483647 w 467"/>
              <a:gd name="T39" fmla="*/ 2147483647 h 545"/>
              <a:gd name="T40" fmla="*/ 2147483647 w 467"/>
              <a:gd name="T41" fmla="*/ 2147483647 h 545"/>
              <a:gd name="T42" fmla="*/ 2147483647 w 467"/>
              <a:gd name="T43" fmla="*/ 2147483647 h 5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connsiteX0" fmla="*/ 9379 w 9979"/>
              <a:gd name="connsiteY0" fmla="*/ 9982 h 9982"/>
              <a:gd name="connsiteX1" fmla="*/ 9379 w 9979"/>
              <a:gd name="connsiteY1" fmla="*/ 9982 h 9982"/>
              <a:gd name="connsiteX2" fmla="*/ 600 w 9979"/>
              <a:gd name="connsiteY2" fmla="*/ 9982 h 9982"/>
              <a:gd name="connsiteX3" fmla="*/ 0 w 9979"/>
              <a:gd name="connsiteY3" fmla="*/ 9450 h 9982"/>
              <a:gd name="connsiteX4" fmla="*/ 0 w 9979"/>
              <a:gd name="connsiteY4" fmla="*/ 514 h 9982"/>
              <a:gd name="connsiteX5" fmla="*/ 600 w 9979"/>
              <a:gd name="connsiteY5" fmla="*/ 0 h 9982"/>
              <a:gd name="connsiteX6" fmla="*/ 9379 w 9979"/>
              <a:gd name="connsiteY6" fmla="*/ 0 h 9982"/>
              <a:gd name="connsiteX7" fmla="*/ 9979 w 9979"/>
              <a:gd name="connsiteY7" fmla="*/ 514 h 9982"/>
              <a:gd name="connsiteX8" fmla="*/ 9979 w 9979"/>
              <a:gd name="connsiteY8" fmla="*/ 9450 h 9982"/>
              <a:gd name="connsiteX9" fmla="*/ 9379 w 9979"/>
              <a:gd name="connsiteY9" fmla="*/ 9982 h 9982"/>
              <a:gd name="connsiteX10" fmla="*/ 4989 w 9979"/>
              <a:gd name="connsiteY10" fmla="*/ 9578 h 9982"/>
              <a:gd name="connsiteX11" fmla="*/ 4989 w 9979"/>
              <a:gd name="connsiteY11" fmla="*/ 9578 h 9982"/>
              <a:gd name="connsiteX12" fmla="*/ 5439 w 9979"/>
              <a:gd name="connsiteY12" fmla="*/ 9321 h 9982"/>
              <a:gd name="connsiteX13" fmla="*/ 4989 w 9979"/>
              <a:gd name="connsiteY13" fmla="*/ 8936 h 9982"/>
              <a:gd name="connsiteX14" fmla="*/ 4540 w 9979"/>
              <a:gd name="connsiteY14" fmla="*/ 9321 h 9982"/>
              <a:gd name="connsiteX15" fmla="*/ 4989 w 9979"/>
              <a:gd name="connsiteY15" fmla="*/ 9578 h 9982"/>
              <a:gd name="connsiteX16" fmla="*/ 8779 w 9979"/>
              <a:gd name="connsiteY16" fmla="*/ 1028 h 9982"/>
              <a:gd name="connsiteX17" fmla="*/ 8779 w 9979"/>
              <a:gd name="connsiteY17" fmla="*/ 1028 h 9982"/>
              <a:gd name="connsiteX18" fmla="*/ 718 w 9979"/>
              <a:gd name="connsiteY18" fmla="*/ 1047 h 9982"/>
              <a:gd name="connsiteX19" fmla="*/ 1199 w 9979"/>
              <a:gd name="connsiteY19" fmla="*/ 8550 h 9982"/>
              <a:gd name="connsiteX20" fmla="*/ 8779 w 9979"/>
              <a:gd name="connsiteY20" fmla="*/ 8550 h 9982"/>
              <a:gd name="connsiteX21" fmla="*/ 8779 w 9979"/>
              <a:gd name="connsiteY21" fmla="*/ 1028 h 9982"/>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1202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693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9065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9225 w 10000"/>
              <a:gd name="connsiteY20" fmla="*/ 8565 h 10000"/>
              <a:gd name="connsiteX21" fmla="*/ 9065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065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331 w 10000"/>
              <a:gd name="connsiteY17" fmla="*/ 1081 h 10000"/>
              <a:gd name="connsiteX18" fmla="*/ 720 w 10000"/>
              <a:gd name="connsiteY18" fmla="*/ 1049 h 10000"/>
              <a:gd name="connsiteX19" fmla="*/ 720 w 10000"/>
              <a:gd name="connsiteY19" fmla="*/ 8565 h 10000"/>
              <a:gd name="connsiteX20" fmla="*/ 9225 w 10000"/>
              <a:gd name="connsiteY20" fmla="*/ 8565 h 10000"/>
              <a:gd name="connsiteX21" fmla="*/ 9331 w 10000"/>
              <a:gd name="connsiteY21" fmla="*/ 108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331 w 10000"/>
              <a:gd name="connsiteY17" fmla="*/ 1081 h 10000"/>
              <a:gd name="connsiteX18" fmla="*/ 720 w 10000"/>
              <a:gd name="connsiteY18" fmla="*/ 1049 h 10000"/>
              <a:gd name="connsiteX19" fmla="*/ 720 w 10000"/>
              <a:gd name="connsiteY19" fmla="*/ 8565 h 10000"/>
              <a:gd name="connsiteX20" fmla="*/ 9225 w 10000"/>
              <a:gd name="connsiteY20" fmla="*/ 8565 h 10000"/>
              <a:gd name="connsiteX21" fmla="*/ 9331 w 10000"/>
              <a:gd name="connsiteY21" fmla="*/ 108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184 w 10000"/>
              <a:gd name="connsiteY17" fmla="*/ 1071 h 10000"/>
              <a:gd name="connsiteX18" fmla="*/ 720 w 10000"/>
              <a:gd name="connsiteY18" fmla="*/ 1049 h 10000"/>
              <a:gd name="connsiteX19" fmla="*/ 720 w 10000"/>
              <a:gd name="connsiteY19" fmla="*/ 8565 h 10000"/>
              <a:gd name="connsiteX20" fmla="*/ 9225 w 10000"/>
              <a:gd name="connsiteY20" fmla="*/ 8565 h 10000"/>
              <a:gd name="connsiteX21" fmla="*/ 9184 w 10000"/>
              <a:gd name="connsiteY21" fmla="*/ 107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3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3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61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6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227 w 10000"/>
              <a:gd name="connsiteY13" fmla="*/ 9559 h 10000"/>
              <a:gd name="connsiteX14" fmla="*/ 5450 w 10000"/>
              <a:gd name="connsiteY14" fmla="*/ 9276 h 10000"/>
              <a:gd name="connsiteX15" fmla="*/ 4999 w 10000"/>
              <a:gd name="connsiteY15" fmla="*/ 8952 h 10000"/>
              <a:gd name="connsiteX16" fmla="*/ 4565 w 10000"/>
              <a:gd name="connsiteY16" fmla="*/ 9266 h 10000"/>
              <a:gd name="connsiteX17" fmla="*/ 4999 w 10000"/>
              <a:gd name="connsiteY17" fmla="*/ 9595 h 10000"/>
              <a:gd name="connsiteX18" fmla="*/ 9243 w 10000"/>
              <a:gd name="connsiteY18" fmla="*/ 1040 h 10000"/>
              <a:gd name="connsiteX19" fmla="*/ 720 w 10000"/>
              <a:gd name="connsiteY19" fmla="*/ 1049 h 10000"/>
              <a:gd name="connsiteX20" fmla="*/ 720 w 10000"/>
              <a:gd name="connsiteY20" fmla="*/ 8565 h 10000"/>
              <a:gd name="connsiteX21" fmla="*/ 9225 w 10000"/>
              <a:gd name="connsiteY21" fmla="*/ 8565 h 10000"/>
              <a:gd name="connsiteX22" fmla="*/ 9243 w 10000"/>
              <a:gd name="connsiteY22"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58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58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58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11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450 w 10000"/>
              <a:gd name="connsiteY12" fmla="*/ 9276 h 10000"/>
              <a:gd name="connsiteX13" fmla="*/ 4999 w 10000"/>
              <a:gd name="connsiteY13" fmla="*/ 8911 h 10000"/>
              <a:gd name="connsiteX14" fmla="*/ 4565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565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00" h="10000">
                <a:moveTo>
                  <a:pt x="9399" y="10000"/>
                </a:moveTo>
                <a:cubicBezTo>
                  <a:pt x="9332" y="7330"/>
                  <a:pt x="9603" y="4628"/>
                  <a:pt x="9536" y="1958"/>
                </a:cubicBezTo>
                <a:cubicBezTo>
                  <a:pt x="9603" y="4628"/>
                  <a:pt x="9332" y="7330"/>
                  <a:pt x="9399" y="10000"/>
                </a:cubicBezTo>
                <a:lnTo>
                  <a:pt x="601" y="10000"/>
                </a:lnTo>
                <a:cubicBezTo>
                  <a:pt x="150" y="10000"/>
                  <a:pt x="0" y="9743"/>
                  <a:pt x="0" y="9467"/>
                </a:cubicBezTo>
                <a:lnTo>
                  <a:pt x="0" y="515"/>
                </a:lnTo>
                <a:cubicBezTo>
                  <a:pt x="0" y="128"/>
                  <a:pt x="150" y="0"/>
                  <a:pt x="601" y="0"/>
                </a:cubicBezTo>
                <a:lnTo>
                  <a:pt x="9399" y="0"/>
                </a:lnTo>
                <a:cubicBezTo>
                  <a:pt x="9850" y="0"/>
                  <a:pt x="10000" y="128"/>
                  <a:pt x="10000" y="515"/>
                </a:cubicBezTo>
                <a:lnTo>
                  <a:pt x="10000" y="9467"/>
                </a:lnTo>
                <a:cubicBezTo>
                  <a:pt x="10000" y="9743"/>
                  <a:pt x="9850" y="10000"/>
                  <a:pt x="9399" y="10000"/>
                </a:cubicBezTo>
                <a:close/>
                <a:moveTo>
                  <a:pt x="4999" y="9657"/>
                </a:moveTo>
                <a:cubicBezTo>
                  <a:pt x="5252" y="9649"/>
                  <a:pt x="5505" y="9534"/>
                  <a:pt x="5505" y="9276"/>
                </a:cubicBezTo>
                <a:cubicBezTo>
                  <a:pt x="5505" y="9018"/>
                  <a:pt x="5183" y="8913"/>
                  <a:pt x="4999" y="8911"/>
                </a:cubicBezTo>
                <a:cubicBezTo>
                  <a:pt x="4815" y="8909"/>
                  <a:pt x="4496" y="9018"/>
                  <a:pt x="4482" y="9266"/>
                </a:cubicBezTo>
                <a:cubicBezTo>
                  <a:pt x="4468" y="9514"/>
                  <a:pt x="4746" y="9665"/>
                  <a:pt x="4999" y="9657"/>
                </a:cubicBezTo>
                <a:close/>
                <a:moveTo>
                  <a:pt x="9243" y="1040"/>
                </a:moveTo>
                <a:lnTo>
                  <a:pt x="720" y="1049"/>
                </a:lnTo>
                <a:cubicBezTo>
                  <a:pt x="711" y="3554"/>
                  <a:pt x="729" y="6060"/>
                  <a:pt x="720" y="8565"/>
                </a:cubicBezTo>
                <a:lnTo>
                  <a:pt x="9225" y="8565"/>
                </a:lnTo>
                <a:cubicBezTo>
                  <a:pt x="9202" y="8375"/>
                  <a:pt x="9261" y="1199"/>
                  <a:pt x="9243" y="1040"/>
                </a:cubicBezTo>
                <a:close/>
              </a:path>
            </a:pathLst>
          </a:custGeom>
          <a:solidFill>
            <a:schemeClr val="accent3"/>
          </a:solidFill>
          <a:ln>
            <a:noFill/>
          </a:ln>
        </p:spPr>
        <p:txBody>
          <a:bodyPr wrap="none" lIns="111794" tIns="55898" rIns="111794" bIns="55898" anchor="ctr"/>
          <a:lstStyle/>
          <a:p>
            <a:pPr algn="ctr" defTabSz="1275424" fontAlgn="base">
              <a:spcBef>
                <a:spcPct val="0"/>
              </a:spcBef>
              <a:spcAft>
                <a:spcPct val="0"/>
              </a:spcAft>
            </a:pPr>
            <a:endParaRPr lang="en-AU" sz="2000" dirty="0">
              <a:solidFill>
                <a:srgbClr val="000000"/>
              </a:solidFill>
            </a:endParaRPr>
          </a:p>
        </p:txBody>
      </p:sp>
      <p:sp>
        <p:nvSpPr>
          <p:cNvPr id="8" name="Text Placeholder 7"/>
          <p:cNvSpPr>
            <a:spLocks noGrp="1"/>
          </p:cNvSpPr>
          <p:nvPr>
            <p:ph type="body" sz="quarter" idx="11" hasCustomPrompt="1"/>
          </p:nvPr>
        </p:nvSpPr>
        <p:spPr>
          <a:xfrm>
            <a:off x="860410" y="2514727"/>
            <a:ext cx="3663278" cy="261526"/>
          </a:xfrm>
          <a:noFill/>
          <a:ln w="9525">
            <a:noFill/>
            <a:miter lim="800000"/>
            <a:headEnd/>
            <a:tailEnd/>
          </a:ln>
          <a:effectLst/>
        </p:spPr>
        <p:txBody>
          <a:bodyPr wrap="square" lIns="0" tIns="0" rIns="0" bIns="0" anchor="t" anchorCtr="0">
            <a:noAutofit/>
          </a:bodyPr>
          <a:lstStyle>
            <a:lvl1pPr marL="0" indent="0" algn="l" defTabSz="1275116"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3" name="Text Placeholder 7"/>
          <p:cNvSpPr>
            <a:spLocks noGrp="1"/>
          </p:cNvSpPr>
          <p:nvPr>
            <p:ph type="body" sz="quarter" idx="14" hasCustomPrompt="1"/>
          </p:nvPr>
        </p:nvSpPr>
        <p:spPr>
          <a:xfrm>
            <a:off x="860410" y="2821852"/>
            <a:ext cx="3663278" cy="197490"/>
          </a:xfrm>
          <a:noFill/>
          <a:ln w="9525">
            <a:noFill/>
            <a:miter lim="800000"/>
            <a:headEnd/>
            <a:tailEnd/>
          </a:ln>
          <a:effectLst/>
        </p:spPr>
        <p:txBody>
          <a:bodyPr wrap="square" lIns="0" tIns="0" rIns="0" bIns="0" anchor="t" anchorCtr="0">
            <a:spAutoFit/>
          </a:bodyPr>
          <a:lstStyle>
            <a:lvl1pPr marL="0" indent="0" algn="l" defTabSz="1275116"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860410" y="3117285"/>
            <a:ext cx="3663278" cy="4089070"/>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6337913" y="2322189"/>
            <a:ext cx="5538014" cy="591432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3" hasCustomPrompt="1"/>
          </p:nvPr>
        </p:nvSpPr>
        <p:spPr>
          <a:xfrm>
            <a:off x="351588" y="8515387"/>
            <a:ext cx="11127746" cy="344190"/>
          </a:xfrm>
          <a:noFill/>
          <a:ln w="9525">
            <a:noFill/>
            <a:miter lim="800000"/>
            <a:headEnd/>
            <a:tailEnd/>
          </a:ln>
          <a:effectLst/>
        </p:spPr>
        <p:txBody>
          <a:bodyPr wrap="square" lIns="0" tIns="63750" rIns="0" bIns="63750" anchor="ctr" anchorCtr="0">
            <a:spAutoFit/>
          </a:bodyPr>
          <a:lstStyle>
            <a:lvl1pPr marL="0" marR="0" indent="0" algn="l" defTabSz="1275116"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75116"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smtClean="0">
                <a:latin typeface="Corpid C1 Regular" pitchFamily="34" charset="0"/>
              </a:rPr>
              <a:t>Source: Data Sources Corpid Regular 9pt</a:t>
            </a:r>
          </a:p>
        </p:txBody>
      </p:sp>
      <p:sp>
        <p:nvSpPr>
          <p:cNvPr id="7" name="Slide Number Placeholder 6"/>
          <p:cNvSpPr>
            <a:spLocks noGrp="1"/>
          </p:cNvSpPr>
          <p:nvPr>
            <p:ph type="sldNum" sz="quarter" idx="16"/>
          </p:nvPr>
        </p:nvSpPr>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7897019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91" y="435693"/>
            <a:ext cx="12123129" cy="8730379"/>
          </a:xfrm>
          <a:prstGeom prst="rect">
            <a:avLst/>
          </a:prstGeom>
          <a:solidFill>
            <a:schemeClr val="accent2"/>
          </a:solidFill>
          <a:ln w="9525">
            <a:noFill/>
            <a:miter lim="800000"/>
            <a:headEnd/>
            <a:tailEnd/>
          </a:ln>
          <a:effectLst/>
        </p:spPr>
        <p:txBody>
          <a:bodyPr wrap="none" lIns="108300" tIns="54149" rIns="108300" bIns="54149" anchor="ctr"/>
          <a:lstStyle/>
          <a:p>
            <a:pPr algn="ctr" defTabSz="1235840"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60" y="1792036"/>
            <a:ext cx="10796600"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3542" tIns="61807" rIns="123542" bIns="61807">
            <a:noAutofit/>
          </a:bodyPr>
          <a:lstStyle>
            <a:lvl1pPr marL="0" indent="0" algn="l" defTabSz="846266"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51897" indent="-851897" algn="l" defTabSz="1235543"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1897" indent="-851897" algn="l" defTabSz="1235543"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1897" indent="-851897" algn="l" defTabSz="1235543"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1897" indent="-851897" algn="l" defTabSz="1235543"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88"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945199"/>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351589" y="1894843"/>
            <a:ext cx="5667306" cy="353233"/>
          </a:xfrm>
          <a:noFill/>
          <a:ln w="9525">
            <a:noFill/>
            <a:miter lim="800000"/>
            <a:headEnd/>
            <a:tailEnd/>
          </a:ln>
          <a:effectLst/>
        </p:spPr>
        <p:txBody>
          <a:bodyPr wrap="square" lIns="0" tIns="0" rIns="0" bIns="0" anchor="b" anchorCtr="0">
            <a:noAutofit/>
          </a:bodyPr>
          <a:lstStyle>
            <a:lvl1pPr marL="0" indent="0" algn="l" defTabSz="1275116"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3" name="Text Placeholder 7"/>
          <p:cNvSpPr>
            <a:spLocks noGrp="1"/>
          </p:cNvSpPr>
          <p:nvPr>
            <p:ph type="body" sz="quarter" idx="14" hasCustomPrompt="1"/>
          </p:nvPr>
        </p:nvSpPr>
        <p:spPr>
          <a:xfrm>
            <a:off x="351589" y="2276475"/>
            <a:ext cx="5667306" cy="197490"/>
          </a:xfrm>
          <a:noFill/>
          <a:ln w="9525">
            <a:noFill/>
            <a:miter lim="800000"/>
            <a:headEnd/>
            <a:tailEnd/>
          </a:ln>
          <a:effectLst/>
        </p:spPr>
        <p:txBody>
          <a:bodyPr wrap="square" lIns="0" tIns="0" rIns="0" bIns="0" anchor="t" anchorCtr="0">
            <a:spAutoFit/>
          </a:bodyPr>
          <a:lstStyle>
            <a:lvl1pPr marL="0" indent="0" algn="l" defTabSz="1275116"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89" y="2697605"/>
            <a:ext cx="5667306" cy="553891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6347556" y="2322189"/>
            <a:ext cx="5538014" cy="591432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3" hasCustomPrompt="1"/>
          </p:nvPr>
        </p:nvSpPr>
        <p:spPr>
          <a:xfrm>
            <a:off x="351588" y="8515387"/>
            <a:ext cx="11127746" cy="344190"/>
          </a:xfrm>
          <a:noFill/>
          <a:ln w="9525">
            <a:noFill/>
            <a:miter lim="800000"/>
            <a:headEnd/>
            <a:tailEnd/>
          </a:ln>
          <a:effectLst/>
        </p:spPr>
        <p:txBody>
          <a:bodyPr wrap="square" lIns="0" tIns="63750" rIns="0" bIns="63750" anchor="ctr" anchorCtr="0">
            <a:spAutoFit/>
          </a:bodyPr>
          <a:lstStyle>
            <a:lvl1pPr marL="0" marR="0" indent="0" algn="l" defTabSz="1275116"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75116"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smtClean="0">
                <a:latin typeface="Corpid C1 Regular" pitchFamily="34" charset="0"/>
              </a:rPr>
              <a:t>Source: Data Sources Corpid Regular 9pt</a:t>
            </a:r>
          </a:p>
        </p:txBody>
      </p:sp>
      <p:sp>
        <p:nvSpPr>
          <p:cNvPr id="7" name="Slide Number Placeholder 6"/>
          <p:cNvSpPr>
            <a:spLocks noGrp="1"/>
          </p:cNvSpPr>
          <p:nvPr>
            <p:ph type="sldNum" sz="quarter" idx="16"/>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250077571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13" name="Text Placeholder 7"/>
          <p:cNvSpPr>
            <a:spLocks noGrp="1"/>
          </p:cNvSpPr>
          <p:nvPr>
            <p:ph type="body" sz="quarter" idx="11" hasCustomPrompt="1"/>
          </p:nvPr>
        </p:nvSpPr>
        <p:spPr>
          <a:xfrm>
            <a:off x="351589" y="1894843"/>
            <a:ext cx="5667306" cy="353233"/>
          </a:xfrm>
          <a:noFill/>
          <a:ln w="9525">
            <a:noFill/>
            <a:miter lim="800000"/>
            <a:headEnd/>
            <a:tailEnd/>
          </a:ln>
          <a:effectLst/>
        </p:spPr>
        <p:txBody>
          <a:bodyPr wrap="square" lIns="0" tIns="0" rIns="0" bIns="0" anchor="b" anchorCtr="0">
            <a:noAutofit/>
          </a:bodyPr>
          <a:lstStyle>
            <a:lvl1pPr marL="0" indent="0" algn="l" defTabSz="1275116"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4" name="Text Placeholder 7"/>
          <p:cNvSpPr>
            <a:spLocks noGrp="1"/>
          </p:cNvSpPr>
          <p:nvPr>
            <p:ph type="body" sz="quarter" idx="14" hasCustomPrompt="1"/>
          </p:nvPr>
        </p:nvSpPr>
        <p:spPr>
          <a:xfrm>
            <a:off x="351589" y="2276475"/>
            <a:ext cx="5667306" cy="197490"/>
          </a:xfrm>
          <a:noFill/>
          <a:ln w="9525">
            <a:noFill/>
            <a:miter lim="800000"/>
            <a:headEnd/>
            <a:tailEnd/>
          </a:ln>
          <a:effectLst/>
        </p:spPr>
        <p:txBody>
          <a:bodyPr wrap="square" lIns="0" tIns="0" rIns="0" bIns="0" anchor="t" anchorCtr="0">
            <a:spAutoFit/>
          </a:bodyPr>
          <a:lstStyle>
            <a:lvl1pPr marL="0" indent="0" algn="l" defTabSz="1275116"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89" y="2514728"/>
            <a:ext cx="5667306" cy="2454096"/>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5" name="Text Placeholder 7"/>
          <p:cNvSpPr>
            <a:spLocks noGrp="1"/>
          </p:cNvSpPr>
          <p:nvPr>
            <p:ph type="body" sz="quarter" idx="18" hasCustomPrompt="1"/>
          </p:nvPr>
        </p:nvSpPr>
        <p:spPr>
          <a:xfrm>
            <a:off x="351589" y="5155792"/>
            <a:ext cx="5667306" cy="353233"/>
          </a:xfrm>
          <a:noFill/>
          <a:ln w="9525">
            <a:noFill/>
            <a:miter lim="800000"/>
            <a:headEnd/>
            <a:tailEnd/>
          </a:ln>
          <a:effectLst/>
        </p:spPr>
        <p:txBody>
          <a:bodyPr wrap="square" lIns="0" tIns="0" rIns="0" bIns="0" anchor="b" anchorCtr="0">
            <a:noAutofit/>
          </a:bodyPr>
          <a:lstStyle>
            <a:lvl1pPr marL="0" indent="0" algn="l" defTabSz="1275116"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6" name="Text Placeholder 7"/>
          <p:cNvSpPr>
            <a:spLocks noGrp="1"/>
          </p:cNvSpPr>
          <p:nvPr>
            <p:ph type="body" sz="quarter" idx="19" hasCustomPrompt="1"/>
          </p:nvPr>
        </p:nvSpPr>
        <p:spPr>
          <a:xfrm>
            <a:off x="351589" y="5537420"/>
            <a:ext cx="5667306" cy="197490"/>
          </a:xfrm>
          <a:noFill/>
          <a:ln w="9525">
            <a:noFill/>
            <a:miter lim="800000"/>
            <a:headEnd/>
            <a:tailEnd/>
          </a:ln>
          <a:effectLst/>
        </p:spPr>
        <p:txBody>
          <a:bodyPr wrap="square" lIns="0" tIns="0" rIns="0" bIns="0" anchor="t" anchorCtr="0">
            <a:spAutoFit/>
          </a:bodyPr>
          <a:lstStyle>
            <a:lvl1pPr marL="0" indent="0" algn="l" defTabSz="1275116"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7" name="Content Placeholder 2"/>
          <p:cNvSpPr>
            <a:spLocks noGrp="1"/>
          </p:cNvSpPr>
          <p:nvPr>
            <p:ph sz="half" idx="12"/>
          </p:nvPr>
        </p:nvSpPr>
        <p:spPr>
          <a:xfrm>
            <a:off x="351589" y="5782416"/>
            <a:ext cx="5667306" cy="2454096"/>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6347556" y="2322189"/>
            <a:ext cx="5538014" cy="5914322"/>
          </a:xfrm>
        </p:spPr>
        <p:txBody>
          <a:bodyPr lIns="0" rIns="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5" hasCustomPrompt="1"/>
          </p:nvPr>
        </p:nvSpPr>
        <p:spPr>
          <a:xfrm>
            <a:off x="351588" y="8515387"/>
            <a:ext cx="11127746" cy="344190"/>
          </a:xfrm>
          <a:noFill/>
          <a:ln w="9525">
            <a:noFill/>
            <a:miter lim="800000"/>
            <a:headEnd/>
            <a:tailEnd/>
          </a:ln>
          <a:effectLst/>
        </p:spPr>
        <p:txBody>
          <a:bodyPr wrap="square" lIns="0" tIns="63750" rIns="0" bIns="63750" anchor="ctr" anchorCtr="0">
            <a:spAutoFit/>
          </a:bodyPr>
          <a:lstStyle>
            <a:lvl1pPr marL="0" marR="0" indent="0" algn="l" defTabSz="1275116"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75116"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smtClean="0">
                <a:latin typeface="Corpid C1 Regular" pitchFamily="34" charset="0"/>
              </a:rPr>
              <a:t>Source: Data Sources Corpid Regular 9pt</a:t>
            </a:r>
          </a:p>
        </p:txBody>
      </p:sp>
      <p:sp>
        <p:nvSpPr>
          <p:cNvPr id="12" name="Slide Number Placeholder 11"/>
          <p:cNvSpPr>
            <a:spLocks noGrp="1"/>
          </p:cNvSpPr>
          <p:nvPr>
            <p:ph type="sldNum" sz="quarter" idx="17"/>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6"/>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3940455427"/>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17" name="Text Placeholder 7"/>
          <p:cNvSpPr>
            <a:spLocks noGrp="1"/>
          </p:cNvSpPr>
          <p:nvPr>
            <p:ph type="body" sz="quarter" idx="11" hasCustomPrompt="1"/>
          </p:nvPr>
        </p:nvSpPr>
        <p:spPr>
          <a:xfrm>
            <a:off x="351588" y="1894843"/>
            <a:ext cx="3714995" cy="353233"/>
          </a:xfrm>
          <a:noFill/>
          <a:ln w="9525">
            <a:noFill/>
            <a:miter lim="800000"/>
            <a:headEnd/>
            <a:tailEnd/>
          </a:ln>
          <a:effectLst/>
        </p:spPr>
        <p:txBody>
          <a:bodyPr wrap="square" lIns="0" tIns="0" rIns="0" bIns="0" anchor="b" anchorCtr="0">
            <a:noAutofit/>
          </a:bodyPr>
          <a:lstStyle>
            <a:lvl1pPr marL="0" indent="0" algn="l" defTabSz="1275116"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8" name="Text Placeholder 7"/>
          <p:cNvSpPr>
            <a:spLocks noGrp="1"/>
          </p:cNvSpPr>
          <p:nvPr>
            <p:ph type="body" sz="quarter" idx="22" hasCustomPrompt="1"/>
          </p:nvPr>
        </p:nvSpPr>
        <p:spPr>
          <a:xfrm>
            <a:off x="351588" y="2276475"/>
            <a:ext cx="3714995" cy="197490"/>
          </a:xfrm>
          <a:noFill/>
          <a:ln w="9525">
            <a:noFill/>
            <a:miter lim="800000"/>
            <a:headEnd/>
            <a:tailEnd/>
          </a:ln>
          <a:effectLst/>
        </p:spPr>
        <p:txBody>
          <a:bodyPr wrap="square" lIns="0" tIns="0" rIns="0" bIns="0" anchor="t" anchorCtr="0">
            <a:spAutoFit/>
          </a:bodyPr>
          <a:lstStyle>
            <a:lvl1pPr marL="0" indent="0" algn="l" defTabSz="1275116"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90" y="2514179"/>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3" name="Text Placeholder 7"/>
          <p:cNvSpPr>
            <a:spLocks noGrp="1"/>
          </p:cNvSpPr>
          <p:nvPr>
            <p:ph type="body" sz="quarter" idx="26" hasCustomPrompt="1"/>
          </p:nvPr>
        </p:nvSpPr>
        <p:spPr>
          <a:xfrm>
            <a:off x="4285572" y="1894843"/>
            <a:ext cx="3714995" cy="353233"/>
          </a:xfrm>
          <a:noFill/>
          <a:ln w="9525">
            <a:noFill/>
            <a:miter lim="800000"/>
            <a:headEnd/>
            <a:tailEnd/>
          </a:ln>
          <a:effectLst/>
        </p:spPr>
        <p:txBody>
          <a:bodyPr wrap="square" lIns="0" tIns="0" rIns="0" bIns="0" anchor="b" anchorCtr="0">
            <a:noAutofit/>
          </a:bodyPr>
          <a:lstStyle>
            <a:lvl1pPr marL="0" indent="0" algn="l" defTabSz="1275116"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24" name="Text Placeholder 7"/>
          <p:cNvSpPr>
            <a:spLocks noGrp="1"/>
          </p:cNvSpPr>
          <p:nvPr>
            <p:ph type="body" sz="quarter" idx="27" hasCustomPrompt="1"/>
          </p:nvPr>
        </p:nvSpPr>
        <p:spPr>
          <a:xfrm>
            <a:off x="4285572" y="2276475"/>
            <a:ext cx="3714995" cy="197490"/>
          </a:xfrm>
          <a:noFill/>
          <a:ln w="9525">
            <a:noFill/>
            <a:miter lim="800000"/>
            <a:headEnd/>
            <a:tailEnd/>
          </a:ln>
          <a:effectLst/>
        </p:spPr>
        <p:txBody>
          <a:bodyPr wrap="square" lIns="0" tIns="0" rIns="0" bIns="0" anchor="t" anchorCtr="0">
            <a:spAutoFit/>
          </a:bodyPr>
          <a:lstStyle>
            <a:lvl1pPr marL="0" indent="0" algn="l" defTabSz="1275116"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21" name="Content Placeholder 2"/>
          <p:cNvSpPr>
            <a:spLocks noGrp="1"/>
          </p:cNvSpPr>
          <p:nvPr>
            <p:ph sz="half" idx="24"/>
          </p:nvPr>
        </p:nvSpPr>
        <p:spPr>
          <a:xfrm>
            <a:off x="4285574" y="2514179"/>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9" name="Text Placeholder 7"/>
          <p:cNvSpPr>
            <a:spLocks noGrp="1"/>
          </p:cNvSpPr>
          <p:nvPr>
            <p:ph type="body" sz="quarter" idx="18" hasCustomPrompt="1"/>
          </p:nvPr>
        </p:nvSpPr>
        <p:spPr>
          <a:xfrm>
            <a:off x="351588" y="5155792"/>
            <a:ext cx="3714995" cy="353233"/>
          </a:xfrm>
          <a:noFill/>
          <a:ln w="9525">
            <a:noFill/>
            <a:miter lim="800000"/>
            <a:headEnd/>
            <a:tailEnd/>
          </a:ln>
          <a:effectLst/>
        </p:spPr>
        <p:txBody>
          <a:bodyPr wrap="square" lIns="0" tIns="0" rIns="0" bIns="0" anchor="b" anchorCtr="0">
            <a:noAutofit/>
          </a:bodyPr>
          <a:lstStyle>
            <a:lvl1pPr marL="0" indent="0" algn="l" defTabSz="1275116"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20" name="Text Placeholder 7"/>
          <p:cNvSpPr>
            <a:spLocks noGrp="1"/>
          </p:cNvSpPr>
          <p:nvPr>
            <p:ph type="body" sz="quarter" idx="23" hasCustomPrompt="1"/>
          </p:nvPr>
        </p:nvSpPr>
        <p:spPr>
          <a:xfrm>
            <a:off x="351588" y="5537420"/>
            <a:ext cx="3714995" cy="197490"/>
          </a:xfrm>
          <a:noFill/>
          <a:ln w="9525">
            <a:noFill/>
            <a:miter lim="800000"/>
            <a:headEnd/>
            <a:tailEnd/>
          </a:ln>
          <a:effectLst/>
        </p:spPr>
        <p:txBody>
          <a:bodyPr wrap="square" lIns="0" tIns="0" rIns="0" bIns="0" anchor="t" anchorCtr="0">
            <a:spAutoFit/>
          </a:bodyPr>
          <a:lstStyle>
            <a:lvl1pPr marL="0" indent="0" algn="l" defTabSz="1275116"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7" name="Content Placeholder 2"/>
          <p:cNvSpPr>
            <a:spLocks noGrp="1"/>
          </p:cNvSpPr>
          <p:nvPr>
            <p:ph sz="half" idx="12"/>
          </p:nvPr>
        </p:nvSpPr>
        <p:spPr>
          <a:xfrm>
            <a:off x="351590" y="5782612"/>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5" name="Text Placeholder 7"/>
          <p:cNvSpPr>
            <a:spLocks noGrp="1"/>
          </p:cNvSpPr>
          <p:nvPr>
            <p:ph type="body" sz="quarter" idx="28" hasCustomPrompt="1"/>
          </p:nvPr>
        </p:nvSpPr>
        <p:spPr>
          <a:xfrm>
            <a:off x="4285572" y="5155792"/>
            <a:ext cx="3714995" cy="353233"/>
          </a:xfrm>
          <a:noFill/>
          <a:ln w="9525">
            <a:noFill/>
            <a:miter lim="800000"/>
            <a:headEnd/>
            <a:tailEnd/>
          </a:ln>
          <a:effectLst/>
        </p:spPr>
        <p:txBody>
          <a:bodyPr wrap="square" lIns="0" tIns="0" rIns="0" bIns="0" anchor="b" anchorCtr="0">
            <a:noAutofit/>
          </a:bodyPr>
          <a:lstStyle>
            <a:lvl1pPr marL="0" indent="0" algn="l" defTabSz="1275116"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26" name="Text Placeholder 7"/>
          <p:cNvSpPr>
            <a:spLocks noGrp="1"/>
          </p:cNvSpPr>
          <p:nvPr>
            <p:ph type="body" sz="quarter" idx="29" hasCustomPrompt="1"/>
          </p:nvPr>
        </p:nvSpPr>
        <p:spPr>
          <a:xfrm>
            <a:off x="4285572" y="5537420"/>
            <a:ext cx="3714995" cy="197490"/>
          </a:xfrm>
          <a:noFill/>
          <a:ln w="9525">
            <a:noFill/>
            <a:miter lim="800000"/>
            <a:headEnd/>
            <a:tailEnd/>
          </a:ln>
          <a:effectLst/>
        </p:spPr>
        <p:txBody>
          <a:bodyPr wrap="square" lIns="0" tIns="0" rIns="0" bIns="0" anchor="t" anchorCtr="0">
            <a:spAutoFit/>
          </a:bodyPr>
          <a:lstStyle>
            <a:lvl1pPr marL="0" indent="0" algn="l" defTabSz="1275116"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22" name="Content Placeholder 2"/>
          <p:cNvSpPr>
            <a:spLocks noGrp="1"/>
          </p:cNvSpPr>
          <p:nvPr>
            <p:ph sz="half" idx="25"/>
          </p:nvPr>
        </p:nvSpPr>
        <p:spPr>
          <a:xfrm>
            <a:off x="4285574" y="5782612"/>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8335034" y="2322189"/>
            <a:ext cx="3542605" cy="591432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5" name="Text Placeholder 7"/>
          <p:cNvSpPr>
            <a:spLocks noGrp="1"/>
          </p:cNvSpPr>
          <p:nvPr>
            <p:ph type="body" sz="quarter" idx="19" hasCustomPrompt="1"/>
          </p:nvPr>
        </p:nvSpPr>
        <p:spPr>
          <a:xfrm>
            <a:off x="351588" y="8515387"/>
            <a:ext cx="11127746" cy="344190"/>
          </a:xfrm>
          <a:noFill/>
          <a:ln w="9525">
            <a:noFill/>
            <a:miter lim="800000"/>
            <a:headEnd/>
            <a:tailEnd/>
          </a:ln>
          <a:effectLst/>
        </p:spPr>
        <p:txBody>
          <a:bodyPr wrap="square" lIns="0" tIns="63750" rIns="0" bIns="63750" anchor="ctr" anchorCtr="0">
            <a:spAutoFit/>
          </a:bodyPr>
          <a:lstStyle>
            <a:lvl1pPr marL="0" marR="0" indent="0" algn="l" defTabSz="1275116"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75116"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smtClean="0">
                <a:latin typeface="Corpid C1 Regular" pitchFamily="34" charset="0"/>
              </a:rPr>
              <a:t>Source: Data Sources Corpid Regular 9pt</a:t>
            </a:r>
          </a:p>
        </p:txBody>
      </p:sp>
      <p:sp>
        <p:nvSpPr>
          <p:cNvPr id="16" name="Slide Number Placeholder 15"/>
          <p:cNvSpPr>
            <a:spLocks noGrp="1"/>
          </p:cNvSpPr>
          <p:nvPr>
            <p:ph type="sldNum" sz="quarter" idx="2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2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421272431"/>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showMasterSp="0" preserve="1" userDrawn="1">
  <p:cSld name="Dashboard">
    <p:spTree>
      <p:nvGrpSpPr>
        <p:cNvPr id="1" name=""/>
        <p:cNvGrpSpPr/>
        <p:nvPr/>
      </p:nvGrpSpPr>
      <p:grpSpPr>
        <a:xfrm>
          <a:off x="0" y="0"/>
          <a:ext cx="0" cy="0"/>
          <a:chOff x="0" y="0"/>
          <a:chExt cx="0" cy="0"/>
        </a:xfrm>
      </p:grpSpPr>
      <p:sp>
        <p:nvSpPr>
          <p:cNvPr id="20" name="Text Placeholder 7"/>
          <p:cNvSpPr>
            <a:spLocks noGrp="1"/>
          </p:cNvSpPr>
          <p:nvPr>
            <p:ph type="body" sz="quarter" idx="31" hasCustomPrompt="1"/>
          </p:nvPr>
        </p:nvSpPr>
        <p:spPr>
          <a:xfrm>
            <a:off x="351589" y="975996"/>
            <a:ext cx="12097436" cy="218008"/>
          </a:xfrm>
          <a:noFill/>
          <a:ln w="9525">
            <a:noFill/>
            <a:miter lim="800000"/>
            <a:headEnd/>
            <a:tailEnd/>
          </a:ln>
          <a:effectLst/>
        </p:spPr>
        <p:txBody>
          <a:bodyPr wrap="square" lIns="0" tIns="0" rIns="0" bIns="0" anchor="b" anchorCtr="0">
            <a:spAutoFit/>
          </a:bodyPr>
          <a:lstStyle>
            <a:lvl1pPr marL="0" indent="0" algn="l" defTabSz="1275116"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Subtitle</a:t>
            </a:r>
          </a:p>
        </p:txBody>
      </p:sp>
      <p:sp>
        <p:nvSpPr>
          <p:cNvPr id="28" name="Rectangle 27"/>
          <p:cNvSpPr/>
          <p:nvPr userDrawn="1"/>
        </p:nvSpPr>
        <p:spPr bwMode="auto">
          <a:xfrm>
            <a:off x="351589" y="1864405"/>
            <a:ext cx="7337022" cy="1188522"/>
          </a:xfrm>
          <a:prstGeom prst="rect">
            <a:avLst/>
          </a:prstGeom>
          <a:solidFill>
            <a:schemeClr val="tx1"/>
          </a:solidFill>
          <a:ln w="6350" cap="flat" cmpd="sng" algn="ctr">
            <a:noFill/>
            <a:prstDash val="solid"/>
            <a:round/>
            <a:headEnd type="none" w="med" len="med"/>
            <a:tailEnd type="none" w="med" len="med"/>
          </a:ln>
          <a:effectLst/>
        </p:spPr>
        <p:txBody>
          <a:bodyPr vert="horz" wrap="none" lIns="111794" tIns="55898" rIns="111794" bIns="55898" numCol="1" rtlCol="0" anchor="ctr" anchorCtr="0" compatLnSpc="1">
            <a:prstTxWarp prst="textNoShape">
              <a:avLst/>
            </a:prstTxWarp>
          </a:bodyPr>
          <a:lstStyle/>
          <a:p>
            <a:pPr algn="ctr" defTabSz="1275116" fontAlgn="base">
              <a:spcBef>
                <a:spcPct val="0"/>
              </a:spcBef>
              <a:spcAft>
                <a:spcPct val="0"/>
              </a:spcAft>
            </a:pPr>
            <a:endParaRPr lang="en-AU" sz="2000" dirty="0" smtClean="0">
              <a:solidFill>
                <a:srgbClr val="000000"/>
              </a:solidFill>
            </a:endParaRPr>
          </a:p>
        </p:txBody>
      </p:sp>
      <p:sp>
        <p:nvSpPr>
          <p:cNvPr id="17" name="Text Placeholder 7"/>
          <p:cNvSpPr>
            <a:spLocks noGrp="1"/>
          </p:cNvSpPr>
          <p:nvPr>
            <p:ph type="body" sz="quarter" idx="11" hasCustomPrompt="1"/>
          </p:nvPr>
        </p:nvSpPr>
        <p:spPr>
          <a:xfrm>
            <a:off x="496891" y="1968388"/>
            <a:ext cx="7046423" cy="353233"/>
          </a:xfrm>
          <a:noFill/>
          <a:ln w="9525">
            <a:noFill/>
            <a:miter lim="800000"/>
            <a:headEnd/>
            <a:tailEnd/>
          </a:ln>
          <a:effectLst/>
        </p:spPr>
        <p:txBody>
          <a:bodyPr wrap="square" lIns="0" tIns="0" rIns="0" bIns="0" anchor="b" anchorCtr="0">
            <a:noAutofit/>
          </a:bodyPr>
          <a:lstStyle>
            <a:lvl1pPr marL="0" indent="0" algn="l" defTabSz="1275116" rtl="0" fontAlgn="base">
              <a:lnSpc>
                <a:spcPct val="75000"/>
              </a:lnSpc>
              <a:spcBef>
                <a:spcPct val="0"/>
              </a:spcBef>
              <a:spcAft>
                <a:spcPct val="0"/>
              </a:spcAft>
              <a:buNone/>
              <a:defRPr lang="en-US" sz="2500" kern="1200" cap="all" baseline="0" smtClean="0">
                <a:solidFill>
                  <a:schemeClr val="bg1"/>
                </a:solidFill>
                <a:latin typeface="NAB Impact" pitchFamily="50" charset="0"/>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Campaign summary</a:t>
            </a:r>
          </a:p>
        </p:txBody>
      </p:sp>
      <p:sp>
        <p:nvSpPr>
          <p:cNvPr id="4" name="Text Placeholder 3"/>
          <p:cNvSpPr>
            <a:spLocks noGrp="1"/>
          </p:cNvSpPr>
          <p:nvPr>
            <p:ph type="body" sz="half" idx="2"/>
          </p:nvPr>
        </p:nvSpPr>
        <p:spPr>
          <a:xfrm>
            <a:off x="496891" y="2320013"/>
            <a:ext cx="7046423" cy="741149"/>
          </a:xfrm>
        </p:spPr>
        <p:txBody>
          <a:bodyPr lIns="0" rIns="0"/>
          <a:lstStyle>
            <a:lvl1pPr marL="0" indent="0">
              <a:spcBef>
                <a:spcPts val="0"/>
              </a:spcBef>
              <a:buNone/>
              <a:defRPr sz="1500">
                <a:solidFill>
                  <a:schemeClr val="bg1"/>
                </a:solidFill>
              </a:defRPr>
            </a:lvl1pPr>
            <a:lvl2pPr>
              <a:spcBef>
                <a:spcPts val="0"/>
              </a:spcBef>
              <a:defRPr sz="1500">
                <a:solidFill>
                  <a:schemeClr val="bg1"/>
                </a:solidFill>
              </a:defRPr>
            </a:lvl2pPr>
            <a:lvl3pPr>
              <a:spcBef>
                <a:spcPts val="0"/>
              </a:spcBef>
              <a:defRPr sz="1500">
                <a:solidFill>
                  <a:schemeClr val="bg1"/>
                </a:solidFill>
              </a:defRPr>
            </a:lvl3pPr>
            <a:lvl4pPr>
              <a:spcBef>
                <a:spcPts val="0"/>
              </a:spcBef>
              <a:defRPr sz="1500">
                <a:solidFill>
                  <a:schemeClr val="bg1"/>
                </a:solidFill>
              </a:defRPr>
            </a:lvl4pPr>
            <a:lvl5pPr>
              <a:spcBef>
                <a:spcPts val="0"/>
              </a:spcBef>
              <a:defRPr sz="15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6" name="Rectangle 5"/>
          <p:cNvSpPr/>
          <p:nvPr userDrawn="1"/>
        </p:nvSpPr>
        <p:spPr bwMode="auto">
          <a:xfrm>
            <a:off x="351589" y="3174482"/>
            <a:ext cx="7337022" cy="5100644"/>
          </a:xfrm>
          <a:prstGeom prst="rect">
            <a:avLst/>
          </a:prstGeom>
          <a:solidFill>
            <a:schemeClr val="bg1">
              <a:lumMod val="95000"/>
            </a:schemeClr>
          </a:solidFill>
          <a:ln w="6350" cap="flat" cmpd="sng" algn="ctr">
            <a:noFill/>
            <a:prstDash val="solid"/>
            <a:round/>
            <a:headEnd type="none" w="med" len="med"/>
            <a:tailEnd type="none" w="med" len="med"/>
          </a:ln>
          <a:effectLst/>
        </p:spPr>
        <p:txBody>
          <a:bodyPr vert="horz" wrap="none" lIns="111794" tIns="55898" rIns="111794" bIns="55898" numCol="1" rtlCol="0" anchor="ctr" anchorCtr="0" compatLnSpc="1">
            <a:prstTxWarp prst="textNoShape">
              <a:avLst/>
            </a:prstTxWarp>
          </a:bodyPr>
          <a:lstStyle/>
          <a:p>
            <a:pPr algn="ctr" defTabSz="1275116" fontAlgn="base">
              <a:spcBef>
                <a:spcPct val="0"/>
              </a:spcBef>
              <a:spcAft>
                <a:spcPct val="0"/>
              </a:spcAft>
            </a:pPr>
            <a:endParaRPr lang="en-AU" sz="2000" dirty="0" smtClean="0">
              <a:solidFill>
                <a:srgbClr val="000000"/>
              </a:solidFill>
            </a:endParaRPr>
          </a:p>
        </p:txBody>
      </p:sp>
      <p:sp>
        <p:nvSpPr>
          <p:cNvPr id="19" name="Text Placeholder 7"/>
          <p:cNvSpPr>
            <a:spLocks noGrp="1"/>
          </p:cNvSpPr>
          <p:nvPr>
            <p:ph type="body" sz="quarter" idx="18" hasCustomPrompt="1"/>
          </p:nvPr>
        </p:nvSpPr>
        <p:spPr>
          <a:xfrm>
            <a:off x="496891" y="3347606"/>
            <a:ext cx="7046423" cy="218008"/>
          </a:xfrm>
          <a:noFill/>
          <a:ln w="9525">
            <a:noFill/>
            <a:miter lim="800000"/>
            <a:headEnd/>
            <a:tailEnd/>
          </a:ln>
          <a:effectLst/>
        </p:spPr>
        <p:txBody>
          <a:bodyPr wrap="square" lIns="0" tIns="0" rIns="0" bIns="0" anchor="b" anchorCtr="0">
            <a:spAutoFit/>
          </a:bodyPr>
          <a:lstStyle>
            <a:lvl1pPr marL="0" indent="0" algn="l" defTabSz="1275116"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Highlights</a:t>
            </a:r>
          </a:p>
        </p:txBody>
      </p:sp>
      <p:sp>
        <p:nvSpPr>
          <p:cNvPr id="27" name="Content Placeholder 2"/>
          <p:cNvSpPr>
            <a:spLocks noGrp="1"/>
          </p:cNvSpPr>
          <p:nvPr>
            <p:ph sz="half" idx="29"/>
          </p:nvPr>
        </p:nvSpPr>
        <p:spPr>
          <a:xfrm>
            <a:off x="496888" y="3643866"/>
            <a:ext cx="3447791" cy="4593508"/>
          </a:xfrm>
        </p:spPr>
        <p:txBody>
          <a:bodyPr/>
          <a:lstStyle>
            <a:lvl1pPr>
              <a:spcBef>
                <a:spcPts val="736"/>
              </a:spcBef>
              <a:defRPr sz="1500"/>
            </a:lvl1pPr>
            <a:lvl2pPr>
              <a:spcBef>
                <a:spcPts val="736"/>
              </a:spcBef>
              <a:defRPr sz="1500"/>
            </a:lvl2pPr>
            <a:lvl3pPr>
              <a:spcBef>
                <a:spcPts val="736"/>
              </a:spcBef>
              <a:defRPr sz="1500"/>
            </a:lvl3pPr>
            <a:lvl4pPr>
              <a:spcBef>
                <a:spcPts val="736"/>
              </a:spcBef>
              <a:defRPr sz="1500"/>
            </a:lvl4pPr>
            <a:lvl5pPr>
              <a:spcBef>
                <a:spcPts val="736"/>
              </a:spcBef>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8" name="Content Placeholder 2"/>
          <p:cNvSpPr>
            <a:spLocks noGrp="1"/>
          </p:cNvSpPr>
          <p:nvPr>
            <p:ph sz="half" idx="30"/>
          </p:nvPr>
        </p:nvSpPr>
        <p:spPr>
          <a:xfrm>
            <a:off x="4095520" y="3643866"/>
            <a:ext cx="3447791" cy="4593508"/>
          </a:xfrm>
        </p:spPr>
        <p:txBody>
          <a:bodyPr/>
          <a:lstStyle>
            <a:lvl1pPr>
              <a:spcBef>
                <a:spcPts val="736"/>
              </a:spcBef>
              <a:defRPr sz="1500"/>
            </a:lvl1pPr>
            <a:lvl2pPr>
              <a:spcBef>
                <a:spcPts val="736"/>
              </a:spcBef>
              <a:defRPr sz="1500"/>
            </a:lvl2pPr>
            <a:lvl3pPr>
              <a:spcBef>
                <a:spcPts val="736"/>
              </a:spcBef>
              <a:defRPr sz="1500"/>
            </a:lvl3pPr>
            <a:lvl4pPr>
              <a:spcBef>
                <a:spcPts val="736"/>
              </a:spcBef>
              <a:defRPr sz="1500"/>
            </a:lvl4pPr>
            <a:lvl5pPr>
              <a:spcBef>
                <a:spcPts val="736"/>
              </a:spcBef>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3" name="Text Placeholder 7"/>
          <p:cNvSpPr>
            <a:spLocks noGrp="1"/>
          </p:cNvSpPr>
          <p:nvPr>
            <p:ph type="body" sz="quarter" idx="26" hasCustomPrompt="1"/>
          </p:nvPr>
        </p:nvSpPr>
        <p:spPr>
          <a:xfrm>
            <a:off x="8141099" y="1968388"/>
            <a:ext cx="3749473" cy="353233"/>
          </a:xfrm>
          <a:noFill/>
          <a:ln w="9525">
            <a:noFill/>
            <a:miter lim="800000"/>
            <a:headEnd/>
            <a:tailEnd/>
          </a:ln>
          <a:effectLst/>
        </p:spPr>
        <p:txBody>
          <a:bodyPr wrap="square" lIns="0" tIns="0" rIns="0" bIns="0" anchor="b" anchorCtr="0">
            <a:noAutofit/>
          </a:bodyPr>
          <a:lstStyle>
            <a:lvl1pPr marL="0" indent="0" algn="l" defTabSz="1275116"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Campaign performance</a:t>
            </a:r>
          </a:p>
        </p:txBody>
      </p:sp>
      <p:sp>
        <p:nvSpPr>
          <p:cNvPr id="21" name="Content Placeholder 2"/>
          <p:cNvSpPr>
            <a:spLocks noGrp="1"/>
          </p:cNvSpPr>
          <p:nvPr>
            <p:ph sz="half" idx="24"/>
          </p:nvPr>
        </p:nvSpPr>
        <p:spPr>
          <a:xfrm>
            <a:off x="8141099" y="2395760"/>
            <a:ext cx="3749473" cy="2559893"/>
          </a:xfrm>
        </p:spPr>
        <p:txBody>
          <a:bodyPr/>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5" name="Text Placeholder 7"/>
          <p:cNvSpPr>
            <a:spLocks noGrp="1"/>
          </p:cNvSpPr>
          <p:nvPr>
            <p:ph type="body" sz="quarter" idx="28" hasCustomPrompt="1"/>
          </p:nvPr>
        </p:nvSpPr>
        <p:spPr>
          <a:xfrm>
            <a:off x="8141099" y="5254569"/>
            <a:ext cx="3749473" cy="353233"/>
          </a:xfrm>
          <a:noFill/>
          <a:ln w="9525">
            <a:noFill/>
            <a:miter lim="800000"/>
            <a:headEnd/>
            <a:tailEnd/>
          </a:ln>
          <a:effectLst/>
        </p:spPr>
        <p:txBody>
          <a:bodyPr wrap="square" lIns="0" tIns="0" rIns="0" bIns="0" anchor="b" anchorCtr="0">
            <a:noAutofit/>
          </a:bodyPr>
          <a:lstStyle>
            <a:lvl1pPr marL="0" indent="0" algn="l" defTabSz="1275116"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Performance summary</a:t>
            </a:r>
          </a:p>
        </p:txBody>
      </p:sp>
      <p:sp>
        <p:nvSpPr>
          <p:cNvPr id="22" name="Content Placeholder 2"/>
          <p:cNvSpPr>
            <a:spLocks noGrp="1"/>
          </p:cNvSpPr>
          <p:nvPr>
            <p:ph sz="half" idx="25"/>
          </p:nvPr>
        </p:nvSpPr>
        <p:spPr>
          <a:xfrm>
            <a:off x="8141099" y="5677503"/>
            <a:ext cx="3749473" cy="2559893"/>
          </a:xfrm>
        </p:spPr>
        <p:txBody>
          <a:bodyPr/>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5" name="Text Placeholder 7"/>
          <p:cNvSpPr>
            <a:spLocks noGrp="1"/>
          </p:cNvSpPr>
          <p:nvPr>
            <p:ph type="body" sz="quarter" idx="19" hasCustomPrompt="1"/>
          </p:nvPr>
        </p:nvSpPr>
        <p:spPr>
          <a:xfrm>
            <a:off x="351588" y="8515387"/>
            <a:ext cx="11127746" cy="344190"/>
          </a:xfrm>
          <a:noFill/>
          <a:ln w="9525">
            <a:noFill/>
            <a:miter lim="800000"/>
            <a:headEnd/>
            <a:tailEnd/>
          </a:ln>
          <a:effectLst/>
        </p:spPr>
        <p:txBody>
          <a:bodyPr wrap="square" lIns="0" tIns="63750" rIns="0" bIns="63750" anchor="ctr" anchorCtr="0">
            <a:spAutoFit/>
          </a:bodyPr>
          <a:lstStyle>
            <a:lvl1pPr marL="0" marR="0" indent="0" algn="l" defTabSz="1275116"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5116"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5116"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75116"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smtClean="0">
                <a:latin typeface="Corpid C1 Regular" pitchFamily="34" charset="0"/>
              </a:rPr>
              <a:t>Source: Data Sources Corpid Regular 9pt</a:t>
            </a:r>
          </a:p>
        </p:txBody>
      </p:sp>
      <p:sp>
        <p:nvSpPr>
          <p:cNvPr id="16" name="Slide Number Placeholder 15"/>
          <p:cNvSpPr>
            <a:spLocks noGrp="1"/>
          </p:cNvSpPr>
          <p:nvPr>
            <p:ph type="sldNum" sz="quarter" idx="2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2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7" name="Title 6"/>
          <p:cNvSpPr>
            <a:spLocks noGrp="1"/>
          </p:cNvSpPr>
          <p:nvPr>
            <p:ph type="title" hasCustomPrompt="1"/>
          </p:nvPr>
        </p:nvSpPr>
        <p:spPr>
          <a:xfrm>
            <a:off x="351589" y="291416"/>
            <a:ext cx="12097436" cy="667751"/>
          </a:xfrm>
        </p:spPr>
        <p:txBody>
          <a:bodyPr/>
          <a:lstStyle>
            <a:lvl1pPr>
              <a:defRPr/>
            </a:lvl1pPr>
          </a:lstStyle>
          <a:p>
            <a:r>
              <a:rPr lang="en-US" dirty="0" smtClean="0"/>
              <a:t>Campaign name</a:t>
            </a:r>
            <a:endParaRPr lang="en-AU" dirty="0"/>
          </a:p>
        </p:txBody>
      </p:sp>
    </p:spTree>
    <p:extLst>
      <p:ext uri="{BB962C8B-B14F-4D97-AF65-F5344CB8AC3E}">
        <p14:creationId xmlns:p14="http://schemas.microsoft.com/office/powerpoint/2010/main" val="1005709959"/>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17660" y="1792036"/>
            <a:ext cx="10796600" cy="1808162"/>
          </a:xfrm>
        </p:spPr>
        <p:txBody>
          <a:bodyPr anchor="t"/>
          <a:lstStyle>
            <a:lvl1pPr>
              <a:defRPr sz="3200">
                <a:latin typeface="Corpid C1 Heavy" pitchFamily="34" charset="0"/>
              </a:defRPr>
            </a:lvl1pPr>
          </a:lstStyle>
          <a:p>
            <a:r>
              <a:rPr lang="en-US"/>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lvl1pPr>
          </a:lstStyle>
          <a:p>
            <a:r>
              <a:rPr lang="en-US"/>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4676" tIns="62339" rIns="124676" bIns="62339">
            <a:noAutofit/>
          </a:bodyPr>
          <a:lstStyle>
            <a:lvl1pPr marL="0" indent="0" algn="l" defTabSz="854055" rtl="0" fontAlgn="base">
              <a:spcBef>
                <a:spcPct val="50000"/>
              </a:spcBef>
              <a:spcAft>
                <a:spcPct val="0"/>
              </a:spcAft>
              <a:buNone/>
              <a:defRPr lang="en-US" sz="1400" kern="1200" smtClean="0">
                <a:solidFill>
                  <a:schemeClr val="tx1"/>
                </a:solidFill>
                <a:latin typeface="Corpid C1 Regular" pitchFamily="34" charset="0"/>
                <a:ea typeface="+mn-ea"/>
                <a:cs typeface="Arial" charset="0"/>
              </a:defRPr>
            </a:lvl1pPr>
            <a:lvl2pPr marL="859746" indent="-859746" algn="l" defTabSz="1246924"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9746" indent="-859746" algn="l" defTabSz="1246924"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9746" indent="-859746" algn="l" defTabSz="1246924"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9746" indent="-859746" algn="l" defTabSz="1246924"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a:t>Click to edit Master text styles</a:t>
            </a:r>
          </a:p>
        </p:txBody>
      </p:sp>
      <p:pic>
        <p:nvPicPr>
          <p:cNvPr id="9"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15" y="7867628"/>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9449161"/>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showMasterSp="0" preserve="1" userDrawn="1">
  <p:cSld name="Title Slide Red">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91" y="435621"/>
            <a:ext cx="12123129" cy="8730379"/>
          </a:xfrm>
          <a:prstGeom prst="rect">
            <a:avLst/>
          </a:prstGeom>
          <a:solidFill>
            <a:schemeClr val="accent1"/>
          </a:solidFill>
          <a:ln w="9525">
            <a:noFill/>
            <a:miter lim="800000"/>
            <a:headEnd/>
            <a:tailEnd/>
          </a:ln>
          <a:effectLst/>
        </p:spPr>
        <p:txBody>
          <a:bodyPr wrap="none" lIns="109313" tIns="54657" rIns="109313" bIns="54657" anchor="ctr"/>
          <a:lstStyle/>
          <a:p>
            <a:pPr algn="ctr" defTabSz="1247224"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60" y="1792036"/>
            <a:ext cx="10796600" cy="1808162"/>
          </a:xfrm>
        </p:spPr>
        <p:txBody>
          <a:bodyPr anchor="t"/>
          <a:lstStyle>
            <a:lvl1pPr>
              <a:defRPr sz="3200">
                <a:solidFill>
                  <a:schemeClr val="bg1"/>
                </a:solidFill>
                <a:latin typeface="Corpid C1 Heavy" pitchFamily="34" charset="0"/>
              </a:defRPr>
            </a:lvl1pPr>
          </a:lstStyle>
          <a:p>
            <a:r>
              <a:rPr lang="en-US"/>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solidFill>
                  <a:schemeClr val="bg1"/>
                </a:solidFill>
              </a:defRPr>
            </a:lvl1pPr>
          </a:lstStyle>
          <a:p>
            <a:r>
              <a:rPr lang="en-US"/>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4676" tIns="62339" rIns="124676" bIns="62339">
            <a:noAutofit/>
          </a:bodyPr>
          <a:lstStyle>
            <a:lvl1pPr marL="0" indent="0" algn="l" defTabSz="854055"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59746" indent="-859746" algn="l" defTabSz="1246924"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9746" indent="-859746" algn="l" defTabSz="1246924"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9746" indent="-859746" algn="l" defTabSz="1246924"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9746" indent="-859746" algn="l" defTabSz="1246924"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15"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31681"/>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91" y="435621"/>
            <a:ext cx="12123129" cy="8730379"/>
          </a:xfrm>
          <a:prstGeom prst="rect">
            <a:avLst/>
          </a:prstGeom>
          <a:solidFill>
            <a:schemeClr val="accent2"/>
          </a:solidFill>
          <a:ln w="9525">
            <a:noFill/>
            <a:miter lim="800000"/>
            <a:headEnd/>
            <a:tailEnd/>
          </a:ln>
          <a:effectLst/>
        </p:spPr>
        <p:txBody>
          <a:bodyPr wrap="none" lIns="109313" tIns="54657" rIns="109313" bIns="54657" anchor="ctr"/>
          <a:lstStyle/>
          <a:p>
            <a:pPr algn="ctr" defTabSz="1247224"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60" y="1792036"/>
            <a:ext cx="10796600" cy="1808162"/>
          </a:xfrm>
        </p:spPr>
        <p:txBody>
          <a:bodyPr anchor="t"/>
          <a:lstStyle>
            <a:lvl1pPr>
              <a:defRPr sz="3200">
                <a:solidFill>
                  <a:schemeClr val="bg1"/>
                </a:solidFill>
                <a:latin typeface="Corpid C1 Heavy" pitchFamily="34" charset="0"/>
              </a:defRPr>
            </a:lvl1pPr>
          </a:lstStyle>
          <a:p>
            <a:r>
              <a:rPr lang="en-US"/>
              <a:t>Click to edit Master title style</a:t>
            </a:r>
            <a:endParaRPr lang="en-AU" dirty="0"/>
          </a:p>
        </p:txBody>
      </p:sp>
      <p:sp>
        <p:nvSpPr>
          <p:cNvPr id="20483" name="Rectangle 3"/>
          <p:cNvSpPr>
            <a:spLocks noGrp="1" noChangeArrowheads="1"/>
          </p:cNvSpPr>
          <p:nvPr>
            <p:ph type="subTitle" idx="1"/>
          </p:nvPr>
        </p:nvSpPr>
        <p:spPr>
          <a:xfrm>
            <a:off x="617660" y="3827988"/>
            <a:ext cx="10796600" cy="1348561"/>
          </a:xfrm>
        </p:spPr>
        <p:txBody>
          <a:bodyPr/>
          <a:lstStyle>
            <a:lvl1pPr marL="0" indent="0">
              <a:spcBef>
                <a:spcPct val="0"/>
              </a:spcBef>
              <a:buFont typeface="Wingdings" pitchFamily="2" charset="2"/>
              <a:buNone/>
              <a:defRPr sz="2400">
                <a:solidFill>
                  <a:schemeClr val="bg1"/>
                </a:solidFill>
              </a:defRPr>
            </a:lvl1pPr>
          </a:lstStyle>
          <a:p>
            <a:r>
              <a:rPr lang="en-US"/>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4676" tIns="62339" rIns="124676" bIns="62339">
            <a:noAutofit/>
          </a:bodyPr>
          <a:lstStyle>
            <a:lvl1pPr marL="0" indent="0" algn="l" defTabSz="854055"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59746" indent="-859746" algn="l" defTabSz="1246924"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9746" indent="-859746" algn="l" defTabSz="1246924"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9746" indent="-859746" algn="l" defTabSz="1246924"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9746" indent="-859746" algn="l" defTabSz="1246924"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815"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5353648"/>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a:xfrm>
            <a:off x="330892" y="459808"/>
            <a:ext cx="12123131" cy="8730379"/>
          </a:xfrm>
        </p:spPr>
        <p:txBody>
          <a:bodyPr/>
          <a:lstStyle>
            <a:lvl1pPr>
              <a:defRPr baseline="0"/>
            </a:lvl1pPr>
          </a:lstStyle>
          <a:p>
            <a:r>
              <a:rPr lang="en-AU" dirty="0"/>
              <a:t>Click icon to add picture and then right click on the picture &gt; Send to back</a:t>
            </a:r>
          </a:p>
        </p:txBody>
      </p:sp>
      <p:sp>
        <p:nvSpPr>
          <p:cNvPr id="20482" name="Rectangle 2"/>
          <p:cNvSpPr>
            <a:spLocks noGrp="1" noChangeArrowheads="1"/>
          </p:cNvSpPr>
          <p:nvPr>
            <p:ph type="ctrTitle"/>
          </p:nvPr>
        </p:nvSpPr>
        <p:spPr>
          <a:xfrm>
            <a:off x="617660" y="5806508"/>
            <a:ext cx="6906326" cy="1230825"/>
          </a:xfrm>
          <a:solidFill>
            <a:schemeClr val="accent1"/>
          </a:solidFill>
          <a:ln w="9525">
            <a:noFill/>
            <a:miter lim="800000"/>
            <a:headEnd/>
            <a:tailEnd/>
          </a:ln>
          <a:effectLst/>
        </p:spPr>
        <p:txBody>
          <a:bodyPr wrap="square" lIns="343620" tIns="343620" rIns="343620" bIns="343620" anchor="t" anchorCtr="0">
            <a:spAutoFit/>
          </a:bodyPr>
          <a:lstStyle>
            <a:lvl1pPr algn="l" defTabSz="1246924" rtl="0" fontAlgn="base">
              <a:spcBef>
                <a:spcPct val="0"/>
              </a:spcBef>
              <a:spcAft>
                <a:spcPct val="0"/>
              </a:spcAft>
              <a:defRPr lang="en-AU" sz="3200" kern="1200" dirty="0">
                <a:solidFill>
                  <a:schemeClr val="bg1"/>
                </a:solidFill>
                <a:latin typeface="Corpid C1 Heavy" pitchFamily="34" charset="0"/>
                <a:ea typeface="+mn-ea"/>
                <a:cs typeface="Arial" charset="0"/>
              </a:defRPr>
            </a:lvl1pPr>
          </a:lstStyle>
          <a:p>
            <a:r>
              <a:rPr lang="en-US"/>
              <a:t>Click to edit Master title style</a:t>
            </a:r>
            <a:endParaRPr lang="en-AU" dirty="0"/>
          </a:p>
        </p:txBody>
      </p:sp>
    </p:spTree>
    <p:extLst>
      <p:ext uri="{BB962C8B-B14F-4D97-AF65-F5344CB8AC3E}">
        <p14:creationId xmlns:p14="http://schemas.microsoft.com/office/powerpoint/2010/main" val="364126909"/>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showMasterSp="0" type="obj" preserve="1">
  <p:cSld name="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a:xfrm>
            <a:off x="598650" y="1937382"/>
            <a:ext cx="11281220" cy="6299338"/>
          </a:xfrm>
        </p:spPr>
        <p:txBody>
          <a:bodyPr/>
          <a:lstStyle>
            <a:lvl1pPr>
              <a:defRPr>
                <a:solidFill>
                  <a:schemeClr val="accent1"/>
                </a:solidFill>
              </a:defRPr>
            </a:lvl1pPr>
            <a:lvl2pPr marL="216329" indent="0">
              <a:spcBef>
                <a:spcPts val="0"/>
              </a:spcBef>
              <a:buNone/>
              <a:defRPr/>
            </a:lvl2pPr>
            <a:lvl3pPr marL="649076" indent="-216329">
              <a:spcBef>
                <a:spcPts val="413"/>
              </a:spcBef>
              <a:defRPr/>
            </a:lvl3pPr>
            <a:lvl4pPr marL="1070426" indent="-216329">
              <a:spcBef>
                <a:spcPts val="413"/>
              </a:spcBef>
              <a:defRPr/>
            </a:lvl4pPr>
            <a:lvl5pPr marL="1503131" indent="-216329">
              <a:spcBef>
                <a:spcPts val="413"/>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630082193"/>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a:xfrm>
            <a:off x="990149" y="9136938"/>
            <a:ext cx="10709177" cy="418275"/>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417660697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a:xfrm>
            <a:off x="330963" y="459881"/>
            <a:ext cx="12123131" cy="8730379"/>
          </a:xfrm>
        </p:spPr>
        <p:txBody>
          <a:bodyPr/>
          <a:lstStyle>
            <a:lvl1pPr>
              <a:defRPr baseline="0"/>
            </a:lvl1pPr>
          </a:lstStyle>
          <a:p>
            <a:r>
              <a:rPr lang="en-AU" dirty="0" smtClean="0"/>
              <a:t>Click icon to add picture and then right click on the picture &gt; Send to back</a:t>
            </a:r>
            <a:endParaRPr lang="en-AU" dirty="0"/>
          </a:p>
        </p:txBody>
      </p:sp>
      <p:sp>
        <p:nvSpPr>
          <p:cNvPr id="20482" name="Rectangle 2"/>
          <p:cNvSpPr>
            <a:spLocks noGrp="1" noChangeArrowheads="1"/>
          </p:cNvSpPr>
          <p:nvPr>
            <p:ph type="ctrTitle"/>
          </p:nvPr>
        </p:nvSpPr>
        <p:spPr>
          <a:xfrm>
            <a:off x="617660" y="5806633"/>
            <a:ext cx="6906326" cy="1220349"/>
          </a:xfrm>
          <a:solidFill>
            <a:schemeClr val="accent1"/>
          </a:solidFill>
          <a:ln w="9525">
            <a:noFill/>
            <a:miter lim="800000"/>
            <a:headEnd/>
            <a:tailEnd/>
          </a:ln>
          <a:effectLst/>
        </p:spPr>
        <p:txBody>
          <a:bodyPr wrap="square" lIns="340484" tIns="340484" rIns="340484" bIns="340484" anchor="t" anchorCtr="0">
            <a:spAutoFit/>
          </a:bodyPr>
          <a:lstStyle>
            <a:lvl1pPr algn="l" defTabSz="1235543" rtl="0" fontAlgn="base">
              <a:spcBef>
                <a:spcPct val="0"/>
              </a:spcBef>
              <a:spcAft>
                <a:spcPct val="0"/>
              </a:spcAft>
              <a:defRPr lang="en-AU" sz="3200" kern="1200" dirty="0">
                <a:solidFill>
                  <a:schemeClr val="bg1"/>
                </a:solidFill>
                <a:latin typeface="Corpid C1 Heavy" pitchFamily="34" charset="0"/>
                <a:ea typeface="+mn-ea"/>
                <a:cs typeface="Arial" charset="0"/>
              </a:defRPr>
            </a:lvl1pPr>
          </a:lstStyle>
          <a:p>
            <a:r>
              <a:rPr lang="en-US" smtClean="0"/>
              <a:t>Click to edit Master title style</a:t>
            </a:r>
            <a:endParaRPr lang="en-AU" dirty="0"/>
          </a:p>
        </p:txBody>
      </p:sp>
    </p:spTree>
    <p:extLst>
      <p:ext uri="{BB962C8B-B14F-4D97-AF65-F5344CB8AC3E}">
        <p14:creationId xmlns:p14="http://schemas.microsoft.com/office/powerpoint/2010/main" val="3553965047"/>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359192" y="1937382"/>
            <a:ext cx="5669117" cy="6299338"/>
          </a:xfrm>
          <a:noFill/>
          <a:ln w="9525">
            <a:noFill/>
            <a:miter lim="800000"/>
            <a:headEnd/>
            <a:tailEnd/>
          </a:ln>
          <a:effectLst/>
        </p:spPr>
        <p:txBody>
          <a:bodyPr vert="horz" wrap="square" lIns="124676" tIns="62339" rIns="124676" bIns="62339" numCol="1" anchor="t" anchorCtr="0" compatLnSpc="1">
            <a:prstTxWarp prst="textNoShape">
              <a:avLst/>
            </a:prstTxWarp>
          </a:bodyPr>
          <a:lstStyle>
            <a:lvl1pPr algn="l" defTabSz="1246924" rtl="0" fontAlgn="base">
              <a:spcBef>
                <a:spcPct val="50000"/>
              </a:spcBef>
              <a:spcAft>
                <a:spcPct val="0"/>
              </a:spcAft>
              <a:defRPr lang="en-US" sz="1700" smtClean="0">
                <a:solidFill>
                  <a:schemeClr val="tx1"/>
                </a:solidFill>
                <a:latin typeface="+mn-lt"/>
                <a:ea typeface="+mn-ea"/>
                <a:cs typeface="+mn-cs"/>
              </a:defRPr>
            </a:lvl1pPr>
            <a:lvl2pPr algn="l" defTabSz="1246924" rtl="0" fontAlgn="base">
              <a:spcBef>
                <a:spcPct val="50000"/>
              </a:spcBef>
              <a:spcAft>
                <a:spcPct val="0"/>
              </a:spcAft>
              <a:defRPr lang="en-US" sz="1700" smtClean="0">
                <a:solidFill>
                  <a:schemeClr val="tx1"/>
                </a:solidFill>
                <a:latin typeface="+mn-lt"/>
                <a:ea typeface="+mn-ea"/>
                <a:cs typeface="+mn-cs"/>
              </a:defRPr>
            </a:lvl2pPr>
            <a:lvl3pPr algn="l" defTabSz="1246924" rtl="0" fontAlgn="base">
              <a:spcBef>
                <a:spcPct val="50000"/>
              </a:spcBef>
              <a:spcAft>
                <a:spcPct val="0"/>
              </a:spcAft>
              <a:defRPr lang="en-US" sz="1700" smtClean="0">
                <a:solidFill>
                  <a:schemeClr val="tx1"/>
                </a:solidFill>
                <a:latin typeface="+mn-lt"/>
                <a:ea typeface="+mn-ea"/>
                <a:cs typeface="+mn-cs"/>
              </a:defRPr>
            </a:lvl3pPr>
            <a:lvl4pPr algn="l" defTabSz="1246924" rtl="0" fontAlgn="base">
              <a:spcBef>
                <a:spcPct val="50000"/>
              </a:spcBef>
              <a:spcAft>
                <a:spcPct val="0"/>
              </a:spcAft>
              <a:defRPr lang="en-US" sz="1700" smtClean="0">
                <a:solidFill>
                  <a:schemeClr val="tx1"/>
                </a:solidFill>
                <a:latin typeface="+mn-lt"/>
                <a:ea typeface="+mn-ea"/>
                <a:cs typeface="+mn-cs"/>
              </a:defRPr>
            </a:lvl4pPr>
            <a:lvl5pPr algn="l" defTabSz="1246924" rtl="0" fontAlgn="base">
              <a:spcBef>
                <a:spcPct val="50000"/>
              </a:spcBef>
              <a:spcAft>
                <a:spcPct val="0"/>
              </a:spcAft>
              <a:defRPr lang="en-AU" sz="1700">
                <a:solidFill>
                  <a:schemeClr val="tx1"/>
                </a:solidFill>
                <a:latin typeface="+mn-lt"/>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210758" y="1937382"/>
            <a:ext cx="5669118" cy="6299338"/>
          </a:xfrm>
          <a:noFill/>
          <a:ln w="9525">
            <a:noFill/>
            <a:miter lim="800000"/>
            <a:headEnd/>
            <a:tailEnd/>
          </a:ln>
          <a:effectLst/>
        </p:spPr>
        <p:txBody>
          <a:bodyPr vert="horz" wrap="square" lIns="124676" tIns="62339" rIns="124676" bIns="62339" numCol="1" anchor="t" anchorCtr="0" compatLnSpc="1">
            <a:prstTxWarp prst="textNoShape">
              <a:avLst/>
            </a:prstTxWarp>
          </a:bodyPr>
          <a:lstStyle>
            <a:lvl1pPr algn="l" defTabSz="1246924" rtl="0" fontAlgn="base">
              <a:spcBef>
                <a:spcPct val="50000"/>
              </a:spcBef>
              <a:spcAft>
                <a:spcPct val="0"/>
              </a:spcAft>
              <a:defRPr lang="en-US" sz="1700" smtClean="0">
                <a:solidFill>
                  <a:schemeClr val="tx1"/>
                </a:solidFill>
                <a:latin typeface="+mn-lt"/>
                <a:ea typeface="+mn-ea"/>
                <a:cs typeface="+mn-cs"/>
              </a:defRPr>
            </a:lvl1pPr>
            <a:lvl2pPr algn="l" defTabSz="1246924" rtl="0" fontAlgn="base">
              <a:spcBef>
                <a:spcPct val="50000"/>
              </a:spcBef>
              <a:spcAft>
                <a:spcPct val="0"/>
              </a:spcAft>
              <a:defRPr lang="en-US" sz="1700" smtClean="0">
                <a:solidFill>
                  <a:schemeClr val="tx1"/>
                </a:solidFill>
                <a:latin typeface="+mn-lt"/>
                <a:ea typeface="+mn-ea"/>
                <a:cs typeface="+mn-cs"/>
              </a:defRPr>
            </a:lvl2pPr>
            <a:lvl3pPr algn="l" defTabSz="1246924" rtl="0" fontAlgn="base">
              <a:spcBef>
                <a:spcPct val="50000"/>
              </a:spcBef>
              <a:spcAft>
                <a:spcPct val="0"/>
              </a:spcAft>
              <a:defRPr lang="en-US" sz="1700" smtClean="0">
                <a:solidFill>
                  <a:schemeClr val="tx1"/>
                </a:solidFill>
                <a:latin typeface="+mn-lt"/>
                <a:ea typeface="+mn-ea"/>
                <a:cs typeface="+mn-cs"/>
              </a:defRPr>
            </a:lvl3pPr>
            <a:lvl4pPr algn="l" defTabSz="1246924" rtl="0" fontAlgn="base">
              <a:spcBef>
                <a:spcPct val="50000"/>
              </a:spcBef>
              <a:spcAft>
                <a:spcPct val="0"/>
              </a:spcAft>
              <a:defRPr lang="en-US" sz="1700" smtClean="0">
                <a:solidFill>
                  <a:schemeClr val="tx1"/>
                </a:solidFill>
                <a:latin typeface="+mn-lt"/>
                <a:ea typeface="+mn-ea"/>
                <a:cs typeface="+mn-cs"/>
              </a:defRPr>
            </a:lvl4pPr>
            <a:lvl5pPr algn="l" defTabSz="1246924" rtl="0" fontAlgn="base">
              <a:spcBef>
                <a:spcPct val="50000"/>
              </a:spcBef>
              <a:spcAft>
                <a:spcPct val="0"/>
              </a:spcAft>
              <a:defRPr lang="en-AU" sz="1700">
                <a:solidFill>
                  <a:schemeClr val="tx1"/>
                </a:solidFill>
                <a:latin typeface="+mn-lt"/>
                <a:ea typeface="+mn-ea"/>
                <a:cs typeface="+mn-cs"/>
              </a:defRPr>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Slide Number Placeholder 4"/>
          <p:cNvSpPr>
            <a:spLocks noGrp="1"/>
          </p:cNvSpPr>
          <p:nvPr>
            <p:ph type="sldNum" sz="quarter" idx="10"/>
          </p:nvPr>
        </p:nvSpPr>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979557889"/>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152906314"/>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974804550"/>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a:t>Click to edit Master title style</a:t>
            </a:r>
            <a:endParaRPr lang="en-AU" dirty="0"/>
          </a:p>
        </p:txBody>
      </p:sp>
      <p:sp>
        <p:nvSpPr>
          <p:cNvPr id="3" name="Content Placeholder 2"/>
          <p:cNvSpPr>
            <a:spLocks noGrp="1"/>
          </p:cNvSpPr>
          <p:nvPr>
            <p:ph sz="half" idx="1"/>
          </p:nvPr>
        </p:nvSpPr>
        <p:spPr>
          <a:xfrm>
            <a:off x="359192" y="2322189"/>
            <a:ext cx="5669117" cy="5914322"/>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ext Placeholder 3"/>
          <p:cNvSpPr>
            <a:spLocks noGrp="1"/>
          </p:cNvSpPr>
          <p:nvPr>
            <p:ph type="body" sz="half" idx="2"/>
          </p:nvPr>
        </p:nvSpPr>
        <p:spPr>
          <a:xfrm>
            <a:off x="6210758" y="2322189"/>
            <a:ext cx="5669118" cy="5914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ext Placeholder 7"/>
          <p:cNvSpPr>
            <a:spLocks noGrp="1"/>
          </p:cNvSpPr>
          <p:nvPr>
            <p:ph type="body" sz="quarter" idx="11" hasCustomPrompt="1"/>
          </p:nvPr>
        </p:nvSpPr>
        <p:spPr>
          <a:xfrm>
            <a:off x="359191" y="1960609"/>
            <a:ext cx="5667306" cy="341340"/>
          </a:xfrm>
          <a:noFill/>
          <a:ln w="9525">
            <a:noFill/>
            <a:miter lim="800000"/>
            <a:headEnd/>
            <a:tailEnd/>
          </a:ln>
          <a:effectLst/>
        </p:spPr>
        <p:txBody>
          <a:bodyPr wrap="square" lIns="124676" tIns="62339" rIns="124676" bIns="62339" anchor="t" anchorCtr="0">
            <a:spAutoFit/>
          </a:bodyPr>
          <a:lstStyle>
            <a:lvl1pPr marL="0" indent="0" algn="l" defTabSz="124692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69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69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69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69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a:t>Chart title</a:t>
            </a:r>
          </a:p>
        </p:txBody>
      </p:sp>
      <p:sp>
        <p:nvSpPr>
          <p:cNvPr id="6" name="Footer Placeholder 5"/>
          <p:cNvSpPr>
            <a:spLocks noGrp="1"/>
          </p:cNvSpPr>
          <p:nvPr>
            <p:ph type="ftr" sz="quarter" idx="12"/>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Tree>
    <p:extLst>
      <p:ext uri="{BB962C8B-B14F-4D97-AF65-F5344CB8AC3E}">
        <p14:creationId xmlns:p14="http://schemas.microsoft.com/office/powerpoint/2010/main" val="976949741"/>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a:t>Click to edit Master title style</a:t>
            </a:r>
            <a:endParaRPr lang="en-AU" dirty="0"/>
          </a:p>
        </p:txBody>
      </p:sp>
      <p:sp>
        <p:nvSpPr>
          <p:cNvPr id="3" name="Content Placeholder 2"/>
          <p:cNvSpPr>
            <a:spLocks noGrp="1"/>
          </p:cNvSpPr>
          <p:nvPr>
            <p:ph sz="half" idx="1"/>
          </p:nvPr>
        </p:nvSpPr>
        <p:spPr>
          <a:xfrm>
            <a:off x="359192" y="2322192"/>
            <a:ext cx="5669117" cy="2646634"/>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ext Placeholder 3"/>
          <p:cNvSpPr>
            <a:spLocks noGrp="1"/>
          </p:cNvSpPr>
          <p:nvPr>
            <p:ph type="body" sz="half" idx="2"/>
          </p:nvPr>
        </p:nvSpPr>
        <p:spPr>
          <a:xfrm>
            <a:off x="6210758" y="2322189"/>
            <a:ext cx="5669118" cy="5914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ext Placeholder 7"/>
          <p:cNvSpPr>
            <a:spLocks noGrp="1"/>
          </p:cNvSpPr>
          <p:nvPr>
            <p:ph type="body" sz="quarter" idx="11" hasCustomPrompt="1"/>
          </p:nvPr>
        </p:nvSpPr>
        <p:spPr>
          <a:xfrm>
            <a:off x="359191" y="1960609"/>
            <a:ext cx="5667306" cy="341340"/>
          </a:xfrm>
          <a:noFill/>
          <a:ln w="9525">
            <a:noFill/>
            <a:miter lim="800000"/>
            <a:headEnd/>
            <a:tailEnd/>
          </a:ln>
          <a:effectLst/>
        </p:spPr>
        <p:txBody>
          <a:bodyPr wrap="square" lIns="124676" tIns="62339" rIns="124676" bIns="62339" anchor="t" anchorCtr="0">
            <a:spAutoFit/>
          </a:bodyPr>
          <a:lstStyle>
            <a:lvl1pPr marL="0" indent="0" algn="l" defTabSz="124692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69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69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69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69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a:t>Chart title</a:t>
            </a:r>
          </a:p>
        </p:txBody>
      </p:sp>
      <p:sp>
        <p:nvSpPr>
          <p:cNvPr id="7" name="Content Placeholder 2"/>
          <p:cNvSpPr>
            <a:spLocks noGrp="1"/>
          </p:cNvSpPr>
          <p:nvPr>
            <p:ph sz="half" idx="12"/>
          </p:nvPr>
        </p:nvSpPr>
        <p:spPr>
          <a:xfrm>
            <a:off x="359192" y="5589884"/>
            <a:ext cx="5669117" cy="2646634"/>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Text Placeholder 7"/>
          <p:cNvSpPr>
            <a:spLocks noGrp="1"/>
          </p:cNvSpPr>
          <p:nvPr>
            <p:ph type="body" sz="quarter" idx="13" hasCustomPrompt="1"/>
          </p:nvPr>
        </p:nvSpPr>
        <p:spPr>
          <a:xfrm>
            <a:off x="359191" y="5228300"/>
            <a:ext cx="5667306" cy="341340"/>
          </a:xfrm>
          <a:noFill/>
          <a:ln w="9525">
            <a:noFill/>
            <a:miter lim="800000"/>
            <a:headEnd/>
            <a:tailEnd/>
          </a:ln>
          <a:effectLst/>
        </p:spPr>
        <p:txBody>
          <a:bodyPr wrap="square" lIns="124676" tIns="62339" rIns="124676" bIns="62339" anchor="t" anchorCtr="0">
            <a:spAutoFit/>
          </a:bodyPr>
          <a:lstStyle>
            <a:lvl1pPr marL="0" indent="0" algn="l" defTabSz="124692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69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69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69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69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a:t>Chart title</a:t>
            </a:r>
          </a:p>
        </p:txBody>
      </p:sp>
      <p:sp>
        <p:nvSpPr>
          <p:cNvPr id="10"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4"/>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59327554"/>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a:t>Click to edit Master title style</a:t>
            </a:r>
            <a:endParaRPr lang="en-AU" dirty="0"/>
          </a:p>
        </p:txBody>
      </p:sp>
      <p:sp>
        <p:nvSpPr>
          <p:cNvPr id="3" name="Content Placeholder 2"/>
          <p:cNvSpPr>
            <a:spLocks noGrp="1"/>
          </p:cNvSpPr>
          <p:nvPr>
            <p:ph sz="half" idx="1"/>
          </p:nvPr>
        </p:nvSpPr>
        <p:spPr>
          <a:xfrm>
            <a:off x="359192" y="2322192"/>
            <a:ext cx="3714092" cy="2646634"/>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4" name="Text Placeholder 3"/>
          <p:cNvSpPr>
            <a:spLocks noGrp="1"/>
          </p:cNvSpPr>
          <p:nvPr>
            <p:ph type="body" sz="half" idx="2"/>
          </p:nvPr>
        </p:nvSpPr>
        <p:spPr>
          <a:xfrm>
            <a:off x="8206461" y="2322189"/>
            <a:ext cx="3673618" cy="59143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8" name="Text Placeholder 7"/>
          <p:cNvSpPr>
            <a:spLocks noGrp="1"/>
          </p:cNvSpPr>
          <p:nvPr>
            <p:ph type="body" sz="quarter" idx="11" hasCustomPrompt="1"/>
          </p:nvPr>
        </p:nvSpPr>
        <p:spPr>
          <a:xfrm>
            <a:off x="359193" y="1960609"/>
            <a:ext cx="3712906" cy="341340"/>
          </a:xfrm>
          <a:noFill/>
          <a:ln w="9525">
            <a:noFill/>
            <a:miter lim="800000"/>
            <a:headEnd/>
            <a:tailEnd/>
          </a:ln>
          <a:effectLst/>
        </p:spPr>
        <p:txBody>
          <a:bodyPr wrap="square" lIns="124676" tIns="62339" rIns="124676" bIns="62339" anchor="t" anchorCtr="0">
            <a:spAutoFit/>
          </a:bodyPr>
          <a:lstStyle>
            <a:lvl1pPr marL="0" indent="0" algn="l" defTabSz="124692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69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69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69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69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a:t>Chart title</a:t>
            </a:r>
          </a:p>
        </p:txBody>
      </p:sp>
      <p:sp>
        <p:nvSpPr>
          <p:cNvPr id="7" name="Content Placeholder 2"/>
          <p:cNvSpPr>
            <a:spLocks noGrp="1"/>
          </p:cNvSpPr>
          <p:nvPr>
            <p:ph sz="half" idx="12"/>
          </p:nvPr>
        </p:nvSpPr>
        <p:spPr>
          <a:xfrm>
            <a:off x="359192" y="5589884"/>
            <a:ext cx="3714092" cy="2646634"/>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Text Placeholder 7"/>
          <p:cNvSpPr>
            <a:spLocks noGrp="1"/>
          </p:cNvSpPr>
          <p:nvPr>
            <p:ph type="body" sz="quarter" idx="13" hasCustomPrompt="1"/>
          </p:nvPr>
        </p:nvSpPr>
        <p:spPr>
          <a:xfrm>
            <a:off x="359193" y="5228300"/>
            <a:ext cx="3712906" cy="341340"/>
          </a:xfrm>
          <a:noFill/>
          <a:ln w="9525">
            <a:noFill/>
            <a:miter lim="800000"/>
            <a:headEnd/>
            <a:tailEnd/>
          </a:ln>
          <a:effectLst/>
        </p:spPr>
        <p:txBody>
          <a:bodyPr wrap="square" lIns="124676" tIns="62339" rIns="124676" bIns="62339" anchor="t" anchorCtr="0">
            <a:spAutoFit/>
          </a:bodyPr>
          <a:lstStyle>
            <a:lvl1pPr marL="0" indent="0" algn="l" defTabSz="124692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69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69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69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69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a:t>Chart title</a:t>
            </a:r>
          </a:p>
        </p:txBody>
      </p:sp>
      <p:sp>
        <p:nvSpPr>
          <p:cNvPr id="10" name="Content Placeholder 2"/>
          <p:cNvSpPr>
            <a:spLocks noGrp="1"/>
          </p:cNvSpPr>
          <p:nvPr>
            <p:ph sz="half" idx="14"/>
          </p:nvPr>
        </p:nvSpPr>
        <p:spPr>
          <a:xfrm>
            <a:off x="4285574" y="2322192"/>
            <a:ext cx="3714092" cy="2646634"/>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7"/>
          <p:cNvSpPr>
            <a:spLocks noGrp="1"/>
          </p:cNvSpPr>
          <p:nvPr>
            <p:ph type="body" sz="quarter" idx="15" hasCustomPrompt="1"/>
          </p:nvPr>
        </p:nvSpPr>
        <p:spPr>
          <a:xfrm>
            <a:off x="4285572" y="1960609"/>
            <a:ext cx="3712906" cy="341340"/>
          </a:xfrm>
          <a:noFill/>
          <a:ln w="9525">
            <a:noFill/>
            <a:miter lim="800000"/>
            <a:headEnd/>
            <a:tailEnd/>
          </a:ln>
          <a:effectLst/>
        </p:spPr>
        <p:txBody>
          <a:bodyPr wrap="square" lIns="124676" tIns="62339" rIns="124676" bIns="62339" anchor="t" anchorCtr="0">
            <a:spAutoFit/>
          </a:bodyPr>
          <a:lstStyle>
            <a:lvl1pPr marL="0" indent="0" algn="l" defTabSz="124692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69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69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69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69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a:t>Chart title</a:t>
            </a:r>
          </a:p>
        </p:txBody>
      </p:sp>
      <p:sp>
        <p:nvSpPr>
          <p:cNvPr id="12" name="Content Placeholder 2"/>
          <p:cNvSpPr>
            <a:spLocks noGrp="1"/>
          </p:cNvSpPr>
          <p:nvPr>
            <p:ph sz="half" idx="16"/>
          </p:nvPr>
        </p:nvSpPr>
        <p:spPr>
          <a:xfrm>
            <a:off x="4285574" y="5589884"/>
            <a:ext cx="3714092" cy="2646634"/>
          </a:xfrm>
        </p:spPr>
        <p:txBody>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3" name="Text Placeholder 7"/>
          <p:cNvSpPr>
            <a:spLocks noGrp="1"/>
          </p:cNvSpPr>
          <p:nvPr>
            <p:ph type="body" sz="quarter" idx="17" hasCustomPrompt="1"/>
          </p:nvPr>
        </p:nvSpPr>
        <p:spPr>
          <a:xfrm>
            <a:off x="4285572" y="5228300"/>
            <a:ext cx="3712906" cy="341340"/>
          </a:xfrm>
          <a:noFill/>
          <a:ln w="9525">
            <a:noFill/>
            <a:miter lim="800000"/>
            <a:headEnd/>
            <a:tailEnd/>
          </a:ln>
          <a:effectLst/>
        </p:spPr>
        <p:txBody>
          <a:bodyPr wrap="square" lIns="124676" tIns="62339" rIns="124676" bIns="62339" anchor="t" anchorCtr="0">
            <a:spAutoFit/>
          </a:bodyPr>
          <a:lstStyle>
            <a:lvl1pPr marL="0" indent="0" algn="l" defTabSz="1246924"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46924"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46924"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46924"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46924"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a:t>Chart title</a:t>
            </a:r>
          </a:p>
        </p:txBody>
      </p:sp>
      <p:sp>
        <p:nvSpPr>
          <p:cNvPr id="14"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8"/>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627074012"/>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showMasterSp="0"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a:t>Click to edit Master title style</a:t>
            </a:r>
            <a:endParaRPr lang="en-AU"/>
          </a:p>
        </p:txBody>
      </p:sp>
      <p:sp>
        <p:nvSpPr>
          <p:cNvPr id="3" name="Content Placeholder 2"/>
          <p:cNvSpPr>
            <a:spLocks noGrp="1"/>
          </p:cNvSpPr>
          <p:nvPr>
            <p:ph sz="quarter" idx="1"/>
          </p:nvPr>
        </p:nvSpPr>
        <p:spPr>
          <a:xfrm>
            <a:off x="359192" y="1937384"/>
            <a:ext cx="5669117" cy="30519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quarter" idx="2"/>
          </p:nvPr>
        </p:nvSpPr>
        <p:spPr>
          <a:xfrm>
            <a:off x="359192" y="5182593"/>
            <a:ext cx="5669117" cy="305391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half" idx="3"/>
          </p:nvPr>
        </p:nvSpPr>
        <p:spPr>
          <a:xfrm>
            <a:off x="6210758" y="1937382"/>
            <a:ext cx="5669118" cy="6299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Slide Number Placeholder 5"/>
          <p:cNvSpPr>
            <a:spLocks noGrp="1"/>
          </p:cNvSpPr>
          <p:nvPr>
            <p:ph type="sldNum" sz="quarter" idx="10"/>
          </p:nvPr>
        </p:nvSpPr>
        <p:spPr>
          <a:xfrm>
            <a:off x="332637" y="9135559"/>
            <a:ext cx="638561" cy="374937"/>
          </a:xfrm>
        </p:spPr>
        <p:txBody>
          <a:bodyPr/>
          <a:lstStyle>
            <a:lvl1pPr>
              <a:defRPr/>
            </a:lvl1pPr>
          </a:lstStyle>
          <a:p>
            <a:fld id="{7EC24045-86AC-417E-B655-323B8415F406}" type="slidenum">
              <a:rPr lang="en-AU">
                <a:solidFill>
                  <a:srgbClr val="000000"/>
                </a:solidFill>
              </a:rPr>
              <a:pPr/>
              <a:t>‹#›</a:t>
            </a:fld>
            <a:endParaRPr lang="en-AU" dirty="0">
              <a:solidFill>
                <a:srgbClr val="000000"/>
              </a:solidFill>
            </a:endParaRPr>
          </a:p>
        </p:txBody>
      </p:sp>
      <p:sp>
        <p:nvSpPr>
          <p:cNvPr id="7" name="Footer Placeholder 6"/>
          <p:cNvSpPr>
            <a:spLocks noGrp="1"/>
          </p:cNvSpPr>
          <p:nvPr>
            <p:ph type="ftr" sz="quarter" idx="11"/>
          </p:nvPr>
        </p:nvSpPr>
        <p:spPr>
          <a:xfrm>
            <a:off x="988247" y="9135554"/>
            <a:ext cx="10711078" cy="364858"/>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443010640"/>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2982807"/>
            <a:ext cx="10881360" cy="2058035"/>
          </a:xfrm>
        </p:spPr>
        <p:txBody>
          <a:bodyPr/>
          <a:lstStyle/>
          <a:p>
            <a:r>
              <a:rPr lang="en-US"/>
              <a:t>Click to edit Master title style</a:t>
            </a:r>
            <a:endParaRPr lang="en-AU"/>
          </a:p>
        </p:txBody>
      </p:sp>
      <p:sp>
        <p:nvSpPr>
          <p:cNvPr id="3" name="Subtitle 2"/>
          <p:cNvSpPr>
            <a:spLocks noGrp="1"/>
          </p:cNvSpPr>
          <p:nvPr>
            <p:ph type="subTitle" idx="1"/>
          </p:nvPr>
        </p:nvSpPr>
        <p:spPr>
          <a:xfrm>
            <a:off x="1920240" y="5440686"/>
            <a:ext cx="8961120" cy="2453640"/>
          </a:xfrm>
        </p:spPr>
        <p:txBody>
          <a:bodyPr/>
          <a:lstStyle>
            <a:lvl1pPr marL="0" indent="0" algn="ctr">
              <a:buNone/>
              <a:defRPr>
                <a:solidFill>
                  <a:schemeClr val="tx1">
                    <a:tint val="75000"/>
                  </a:schemeClr>
                </a:solidFill>
              </a:defRPr>
            </a:lvl1pPr>
            <a:lvl2pPr marL="623412" indent="0" algn="ctr">
              <a:buNone/>
              <a:defRPr>
                <a:solidFill>
                  <a:schemeClr val="tx1">
                    <a:tint val="75000"/>
                  </a:schemeClr>
                </a:solidFill>
              </a:defRPr>
            </a:lvl2pPr>
            <a:lvl3pPr marL="1246785" indent="0" algn="ctr">
              <a:buNone/>
              <a:defRPr>
                <a:solidFill>
                  <a:schemeClr val="tx1">
                    <a:tint val="75000"/>
                  </a:schemeClr>
                </a:solidFill>
              </a:defRPr>
            </a:lvl3pPr>
            <a:lvl4pPr marL="1870162" indent="0" algn="ctr">
              <a:buNone/>
              <a:defRPr>
                <a:solidFill>
                  <a:schemeClr val="tx1">
                    <a:tint val="75000"/>
                  </a:schemeClr>
                </a:solidFill>
              </a:defRPr>
            </a:lvl4pPr>
            <a:lvl5pPr marL="2493567" indent="0" algn="ctr">
              <a:buNone/>
              <a:defRPr>
                <a:solidFill>
                  <a:schemeClr val="tx1">
                    <a:tint val="75000"/>
                  </a:schemeClr>
                </a:solidFill>
              </a:defRPr>
            </a:lvl5pPr>
            <a:lvl6pPr marL="3116953" indent="0" algn="ctr">
              <a:buNone/>
              <a:defRPr>
                <a:solidFill>
                  <a:schemeClr val="tx1">
                    <a:tint val="75000"/>
                  </a:schemeClr>
                </a:solidFill>
              </a:defRPr>
            </a:lvl6pPr>
            <a:lvl7pPr marL="3740341" indent="0" algn="ctr">
              <a:buNone/>
              <a:defRPr>
                <a:solidFill>
                  <a:schemeClr val="tx1">
                    <a:tint val="75000"/>
                  </a:schemeClr>
                </a:solidFill>
              </a:defRPr>
            </a:lvl7pPr>
            <a:lvl8pPr marL="4363743" indent="0" algn="ctr">
              <a:buNone/>
              <a:defRPr>
                <a:solidFill>
                  <a:schemeClr val="tx1">
                    <a:tint val="75000"/>
                  </a:schemeClr>
                </a:solidFill>
              </a:defRPr>
            </a:lvl8pPr>
            <a:lvl9pPr marL="4987128"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a:xfrm>
            <a:off x="640083" y="8899102"/>
            <a:ext cx="2987040" cy="511175"/>
          </a:xfrm>
          <a:prstGeom prst="rect">
            <a:avLst/>
          </a:prstGeom>
        </p:spPr>
        <p:txBody>
          <a:bodyPr lIns="124676" tIns="62339" rIns="124676" bIns="62339"/>
          <a:lstStyle/>
          <a:p>
            <a:pPr algn="ctr" defTabSz="1247224" fontAlgn="base">
              <a:spcBef>
                <a:spcPct val="0"/>
              </a:spcBef>
              <a:spcAft>
                <a:spcPct val="0"/>
              </a:spcAft>
            </a:pPr>
            <a:endParaRPr lang="en-AU" sz="20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Slide Number Placeholder 5"/>
          <p:cNvSpPr>
            <a:spLocks noGrp="1"/>
          </p:cNvSpPr>
          <p:nvPr>
            <p:ph type="sldNum" sz="quarter" idx="12"/>
          </p:nvPr>
        </p:nvSpPr>
        <p:spPr/>
        <p:txBody>
          <a:bodyPr/>
          <a:lstStyle/>
          <a:p>
            <a:fld id="{DA004C88-69A9-47B9-9C2D-4AD335278FA8}" type="slidenum">
              <a:rPr lang="en-AU" smtClean="0">
                <a:solidFill>
                  <a:srgbClr val="000000"/>
                </a:solidFill>
              </a:rPr>
              <a:pPr/>
              <a:t>‹#›</a:t>
            </a:fld>
            <a:endParaRPr lang="en-AU" dirty="0">
              <a:solidFill>
                <a:srgbClr val="000000"/>
              </a:solidFill>
            </a:endParaRPr>
          </a:p>
        </p:txBody>
      </p:sp>
    </p:spTree>
    <p:extLst>
      <p:ext uri="{BB962C8B-B14F-4D97-AF65-F5344CB8AC3E}">
        <p14:creationId xmlns:p14="http://schemas.microsoft.com/office/powerpoint/2010/main" val="48044558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showMasterSp="0" preserve="1" userDrawn="1">
  <p:cSld name="Contents">
    <p:spTree>
      <p:nvGrpSpPr>
        <p:cNvPr id="1" name=""/>
        <p:cNvGrpSpPr/>
        <p:nvPr/>
      </p:nvGrpSpPr>
      <p:grpSpPr>
        <a:xfrm>
          <a:off x="0" y="0"/>
          <a:ext cx="0" cy="0"/>
          <a:chOff x="0" y="0"/>
          <a:chExt cx="0" cy="0"/>
        </a:xfrm>
      </p:grpSpPr>
      <p:sp>
        <p:nvSpPr>
          <p:cNvPr id="6" name="Title 5"/>
          <p:cNvSpPr>
            <a:spLocks noGrp="1"/>
          </p:cNvSpPr>
          <p:nvPr>
            <p:ph type="title"/>
          </p:nvPr>
        </p:nvSpPr>
        <p:spPr>
          <a:xfrm>
            <a:off x="351589" y="215691"/>
            <a:ext cx="12097436" cy="1056273"/>
          </a:xfrm>
        </p:spPr>
        <p:txBody>
          <a:bodyPr/>
          <a:lstStyle/>
          <a:p>
            <a:r>
              <a:rPr lang="en-US" noProof="0" smtClean="0"/>
              <a:t>Click to edit Master title style</a:t>
            </a:r>
            <a:endParaRPr lang="en-AU" noProof="0" dirty="0"/>
          </a:p>
        </p:txBody>
      </p:sp>
      <p:sp>
        <p:nvSpPr>
          <p:cNvPr id="3" name="Content Placeholder 2"/>
          <p:cNvSpPr>
            <a:spLocks noGrp="1"/>
          </p:cNvSpPr>
          <p:nvPr>
            <p:ph idx="1"/>
          </p:nvPr>
        </p:nvSpPr>
        <p:spPr>
          <a:xfrm>
            <a:off x="351594" y="1937179"/>
            <a:ext cx="11519932" cy="6299338"/>
          </a:xfrm>
        </p:spPr>
        <p:txBody>
          <a:bodyPr lIns="0" rIns="0"/>
          <a:lstStyle>
            <a:lvl1pPr>
              <a:defRPr>
                <a:solidFill>
                  <a:schemeClr val="accent1"/>
                </a:solidFill>
              </a:defRPr>
            </a:lvl1pPr>
            <a:lvl2pPr marL="221918" indent="0">
              <a:spcBef>
                <a:spcPts val="0"/>
              </a:spcBef>
              <a:buNone/>
              <a:defRPr/>
            </a:lvl2pPr>
            <a:lvl3pPr marL="665753" indent="-221918">
              <a:spcBef>
                <a:spcPts val="413"/>
              </a:spcBef>
              <a:defRPr/>
            </a:lvl3pPr>
            <a:lvl4pPr marL="1097908" indent="-221918">
              <a:spcBef>
                <a:spcPts val="413"/>
              </a:spcBef>
              <a:defRPr/>
            </a:lvl4pPr>
            <a:lvl5pPr marL="1541744" indent="-221918">
              <a:spcBef>
                <a:spcPts val="413"/>
              </a:spcBef>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smtClean="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578301110"/>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smtClean="0"/>
              <a:t>Click to edit Master title style</a:t>
            </a:r>
            <a:endParaRPr lang="en-AU" noProof="0" dirty="0"/>
          </a:p>
        </p:txBody>
      </p:sp>
      <p:sp>
        <p:nvSpPr>
          <p:cNvPr id="3" name="Content Placeholder 2"/>
          <p:cNvSpPr>
            <a:spLocks noGrp="1"/>
          </p:cNvSpPr>
          <p:nvPr>
            <p:ph idx="1"/>
          </p:nvPr>
        </p:nvSpPr>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95419047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obj" preserve="1">
  <p:cSld name="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a:xfrm>
            <a:off x="598650" y="1937455"/>
            <a:ext cx="11281220" cy="6299338"/>
          </a:xfrm>
        </p:spPr>
        <p:txBody>
          <a:bodyPr/>
          <a:lstStyle>
            <a:lvl1pPr>
              <a:defRPr>
                <a:solidFill>
                  <a:schemeClr val="accent1"/>
                </a:solidFill>
              </a:defRPr>
            </a:lvl1pPr>
            <a:lvl2pPr marL="214354" indent="0">
              <a:spcBef>
                <a:spcPts val="0"/>
              </a:spcBef>
              <a:buNone/>
              <a:defRPr/>
            </a:lvl2pPr>
            <a:lvl3pPr marL="643150" indent="-214354">
              <a:spcBef>
                <a:spcPts val="413"/>
              </a:spcBef>
              <a:defRPr/>
            </a:lvl3pPr>
            <a:lvl4pPr marL="1060630" indent="-214354">
              <a:spcBef>
                <a:spcPts val="413"/>
              </a:spcBef>
              <a:defRPr/>
            </a:lvl4pPr>
            <a:lvl5pPr marL="1489403" indent="-214354">
              <a:spcBef>
                <a:spcPts val="413"/>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809111024"/>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51589" y="215691"/>
            <a:ext cx="12097436" cy="1056273"/>
          </a:xfrm>
        </p:spPr>
        <p:txBody>
          <a:bodyPr/>
          <a:lstStyle/>
          <a:p>
            <a:r>
              <a:rPr lang="en-US" noProof="0" smtClean="0"/>
              <a:t>Click to edit Master title style</a:t>
            </a:r>
            <a:endParaRPr lang="en-AU" noProof="0" dirty="0"/>
          </a:p>
        </p:txBody>
      </p:sp>
      <p:sp>
        <p:nvSpPr>
          <p:cNvPr id="3" name="Content Placeholder 2"/>
          <p:cNvSpPr>
            <a:spLocks noGrp="1"/>
          </p:cNvSpPr>
          <p:nvPr>
            <p:ph sz="half" idx="1"/>
          </p:nvPr>
        </p:nvSpPr>
        <p:spPr>
          <a:xfrm>
            <a:off x="351589" y="1937179"/>
            <a:ext cx="5667306" cy="6299338"/>
          </a:xfrm>
          <a:noFill/>
          <a:ln w="9525">
            <a:noFill/>
            <a:miter lim="800000"/>
            <a:headEnd/>
            <a:tailEnd/>
          </a:ln>
          <a:effectLst/>
        </p:spPr>
        <p:txBody>
          <a:bodyPr vert="horz" wrap="square" lIns="0" tIns="63941" rIns="0" bIns="63941" numCol="1" anchor="t" anchorCtr="0" compatLnSpc="1">
            <a:prstTxWarp prst="textNoShape">
              <a:avLst/>
            </a:prstTxWarp>
          </a:bodyPr>
          <a:lstStyle>
            <a:lvl1pPr algn="l" defTabSz="1278948" rtl="0" fontAlgn="base">
              <a:spcBef>
                <a:spcPct val="50000"/>
              </a:spcBef>
              <a:spcAft>
                <a:spcPct val="0"/>
              </a:spcAft>
              <a:defRPr lang="en-US" sz="1700" smtClean="0">
                <a:solidFill>
                  <a:schemeClr val="tx1"/>
                </a:solidFill>
                <a:latin typeface="+mn-lt"/>
                <a:ea typeface="+mn-ea"/>
                <a:cs typeface="+mn-cs"/>
              </a:defRPr>
            </a:lvl1pPr>
            <a:lvl2pPr algn="l" defTabSz="1278948" rtl="0" fontAlgn="base">
              <a:spcBef>
                <a:spcPct val="50000"/>
              </a:spcBef>
              <a:spcAft>
                <a:spcPct val="0"/>
              </a:spcAft>
              <a:defRPr lang="en-US" sz="1700" smtClean="0">
                <a:solidFill>
                  <a:schemeClr val="tx1"/>
                </a:solidFill>
                <a:latin typeface="+mn-lt"/>
                <a:ea typeface="+mn-ea"/>
                <a:cs typeface="+mn-cs"/>
              </a:defRPr>
            </a:lvl2pPr>
            <a:lvl3pPr algn="l" defTabSz="1278948" rtl="0" fontAlgn="base">
              <a:spcBef>
                <a:spcPct val="50000"/>
              </a:spcBef>
              <a:spcAft>
                <a:spcPct val="0"/>
              </a:spcAft>
              <a:defRPr lang="en-US" sz="1700" smtClean="0">
                <a:solidFill>
                  <a:schemeClr val="tx1"/>
                </a:solidFill>
                <a:latin typeface="+mn-lt"/>
                <a:ea typeface="+mn-ea"/>
                <a:cs typeface="+mn-cs"/>
              </a:defRPr>
            </a:lvl3pPr>
            <a:lvl4pPr algn="l" defTabSz="1278948" rtl="0" fontAlgn="base">
              <a:spcBef>
                <a:spcPct val="50000"/>
              </a:spcBef>
              <a:spcAft>
                <a:spcPct val="0"/>
              </a:spcAft>
              <a:defRPr lang="en-US" sz="1700" smtClean="0">
                <a:solidFill>
                  <a:schemeClr val="tx1"/>
                </a:solidFill>
                <a:latin typeface="+mn-lt"/>
                <a:ea typeface="+mn-ea"/>
                <a:cs typeface="+mn-cs"/>
              </a:defRPr>
            </a:lvl4pPr>
            <a:lvl5pPr algn="l" defTabSz="1278948"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Content Placeholder 3"/>
          <p:cNvSpPr>
            <a:spLocks noGrp="1"/>
          </p:cNvSpPr>
          <p:nvPr>
            <p:ph sz="half" idx="2"/>
          </p:nvPr>
        </p:nvSpPr>
        <p:spPr>
          <a:xfrm>
            <a:off x="6347556" y="1937179"/>
            <a:ext cx="5538014" cy="6299338"/>
          </a:xfrm>
          <a:noFill/>
          <a:ln w="9525">
            <a:noFill/>
            <a:miter lim="800000"/>
            <a:headEnd/>
            <a:tailEnd/>
          </a:ln>
          <a:effectLst/>
        </p:spPr>
        <p:txBody>
          <a:bodyPr vert="horz" wrap="square" lIns="0" tIns="63941" rIns="0" bIns="63941" numCol="1" anchor="t" anchorCtr="0" compatLnSpc="1">
            <a:prstTxWarp prst="textNoShape">
              <a:avLst/>
            </a:prstTxWarp>
          </a:bodyPr>
          <a:lstStyle>
            <a:lvl1pPr algn="l" defTabSz="1278948" rtl="0" fontAlgn="base">
              <a:spcBef>
                <a:spcPct val="50000"/>
              </a:spcBef>
              <a:spcAft>
                <a:spcPct val="0"/>
              </a:spcAft>
              <a:defRPr lang="en-US" sz="1700" smtClean="0">
                <a:solidFill>
                  <a:schemeClr val="tx1"/>
                </a:solidFill>
                <a:latin typeface="+mn-lt"/>
                <a:ea typeface="+mn-ea"/>
                <a:cs typeface="+mn-cs"/>
              </a:defRPr>
            </a:lvl1pPr>
            <a:lvl2pPr algn="l" defTabSz="1278948" rtl="0" fontAlgn="base">
              <a:spcBef>
                <a:spcPct val="50000"/>
              </a:spcBef>
              <a:spcAft>
                <a:spcPct val="0"/>
              </a:spcAft>
              <a:defRPr lang="en-US" sz="1700" smtClean="0">
                <a:solidFill>
                  <a:schemeClr val="tx1"/>
                </a:solidFill>
                <a:latin typeface="+mn-lt"/>
                <a:ea typeface="+mn-ea"/>
                <a:cs typeface="+mn-cs"/>
              </a:defRPr>
            </a:lvl2pPr>
            <a:lvl3pPr algn="l" defTabSz="1278948" rtl="0" fontAlgn="base">
              <a:spcBef>
                <a:spcPct val="50000"/>
              </a:spcBef>
              <a:spcAft>
                <a:spcPct val="0"/>
              </a:spcAft>
              <a:defRPr lang="en-US" sz="1700" smtClean="0">
                <a:solidFill>
                  <a:schemeClr val="tx1"/>
                </a:solidFill>
                <a:latin typeface="+mn-lt"/>
                <a:ea typeface="+mn-ea"/>
                <a:cs typeface="+mn-cs"/>
              </a:defRPr>
            </a:lvl3pPr>
            <a:lvl4pPr algn="l" defTabSz="1278948" rtl="0" fontAlgn="base">
              <a:spcBef>
                <a:spcPct val="50000"/>
              </a:spcBef>
              <a:spcAft>
                <a:spcPct val="0"/>
              </a:spcAft>
              <a:defRPr lang="en-US" sz="1700" smtClean="0">
                <a:solidFill>
                  <a:schemeClr val="tx1"/>
                </a:solidFill>
                <a:latin typeface="+mn-lt"/>
                <a:ea typeface="+mn-ea"/>
                <a:cs typeface="+mn-cs"/>
              </a:defRPr>
            </a:lvl4pPr>
            <a:lvl5pPr algn="l" defTabSz="1278948"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5" name="Slide Number Placeholder 4"/>
          <p:cNvSpPr>
            <a:spLocks noGrp="1"/>
          </p:cNvSpPr>
          <p:nvPr>
            <p:ph type="sldNum" sz="quarter" idx="10"/>
          </p:nvPr>
        </p:nvSpPr>
        <p:spPr>
          <a:xfrm>
            <a:off x="351593" y="9149663"/>
            <a:ext cx="551138" cy="411221"/>
          </a:xfrm>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4207163448"/>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showMasterSp="0" userDrawn="1">
  <p:cSld name="Title, 2 Content and Text">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51589" y="1937181"/>
            <a:ext cx="5667306" cy="3051903"/>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Content Placeholder 3"/>
          <p:cNvSpPr>
            <a:spLocks noGrp="1"/>
          </p:cNvSpPr>
          <p:nvPr>
            <p:ph sz="quarter" idx="2"/>
          </p:nvPr>
        </p:nvSpPr>
        <p:spPr>
          <a:xfrm>
            <a:off x="351589" y="5182593"/>
            <a:ext cx="5667306" cy="305391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5" name="Text Placeholder 4"/>
          <p:cNvSpPr>
            <a:spLocks noGrp="1"/>
          </p:cNvSpPr>
          <p:nvPr>
            <p:ph type="body" sz="half" idx="3"/>
          </p:nvPr>
        </p:nvSpPr>
        <p:spPr>
          <a:xfrm>
            <a:off x="6347556" y="1937179"/>
            <a:ext cx="5538014" cy="6299338"/>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8" name="Footer Placeholder 7"/>
          <p:cNvSpPr>
            <a:spLocks noGrp="1"/>
          </p:cNvSpPr>
          <p:nvPr>
            <p:ph type="ftr" sz="quarter" idx="1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8"/>
          <p:cNvSpPr>
            <a:spLocks noGrp="1"/>
          </p:cNvSpPr>
          <p:nvPr>
            <p:ph type="sldNum" sz="quarter" idx="1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3934947237"/>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0" smtClean="0"/>
              <a:t>Click to edit Master title style</a:t>
            </a:r>
            <a:endParaRPr lang="en-AU" noProof="0" dirty="0"/>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325279843"/>
      </p:ext>
    </p:extLst>
  </p:cSld>
  <p:clrMapOvr>
    <a:masterClrMapping/>
  </p:clrMapOvr>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pic>
        <p:nvPicPr>
          <p:cNvPr id="5" name="Picture 4" descr="NAB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935628" y="8599564"/>
            <a:ext cx="525788" cy="818205"/>
          </a:xfrm>
          <a:prstGeom prst="rect">
            <a:avLst/>
          </a:prstGeom>
        </p:spPr>
      </p:pic>
    </p:spTree>
    <p:extLst>
      <p:ext uri="{BB962C8B-B14F-4D97-AF65-F5344CB8AC3E}">
        <p14:creationId xmlns:p14="http://schemas.microsoft.com/office/powerpoint/2010/main" val="3642510505"/>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showMasterSp="0" preserve="1" userDrawn="1">
  <p:cSld name="Title and 1 Chart">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351594" y="1894843"/>
            <a:ext cx="11519932" cy="353233"/>
          </a:xfrm>
          <a:noFill/>
          <a:ln w="9525">
            <a:noFill/>
            <a:miter lim="800000"/>
            <a:headEnd/>
            <a:tailEnd/>
          </a:ln>
          <a:effectLst/>
        </p:spPr>
        <p:txBody>
          <a:bodyPr wrap="square" lIns="0" tIns="0" rIns="0" bIns="0" anchor="b" anchorCtr="0">
            <a:noAutofit/>
          </a:bodyPr>
          <a:lstStyle>
            <a:lvl1pPr marL="0" indent="0" algn="l" defTabSz="1278948"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3" name="Text Placeholder 7"/>
          <p:cNvSpPr>
            <a:spLocks noGrp="1"/>
          </p:cNvSpPr>
          <p:nvPr>
            <p:ph type="body" sz="quarter" idx="14" hasCustomPrompt="1"/>
          </p:nvPr>
        </p:nvSpPr>
        <p:spPr>
          <a:xfrm>
            <a:off x="351594" y="2277481"/>
            <a:ext cx="11519932" cy="197490"/>
          </a:xfrm>
          <a:noFill/>
          <a:ln w="9525">
            <a:noFill/>
            <a:miter lim="800000"/>
            <a:headEnd/>
            <a:tailEnd/>
          </a:ln>
          <a:effectLst/>
        </p:spPr>
        <p:txBody>
          <a:bodyPr wrap="square" lIns="0" tIns="0" rIns="0" bIns="0" anchor="t" anchorCtr="0">
            <a:spAutoFit/>
          </a:bodyPr>
          <a:lstStyle>
            <a:lvl1pPr marL="0" indent="0" algn="l" defTabSz="1278948"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94" y="2697603"/>
            <a:ext cx="11519932" cy="553891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3" hasCustomPrompt="1"/>
          </p:nvPr>
        </p:nvSpPr>
        <p:spPr>
          <a:xfrm>
            <a:off x="351588" y="8515186"/>
            <a:ext cx="11127746" cy="344574"/>
          </a:xfrm>
          <a:noFill/>
          <a:ln w="9525">
            <a:noFill/>
            <a:miter lim="800000"/>
            <a:headEnd/>
            <a:tailEnd/>
          </a:ln>
          <a:effectLst/>
        </p:spPr>
        <p:txBody>
          <a:bodyPr wrap="square" lIns="0" tIns="63941" rIns="0" bIns="63941" anchor="ctr" anchorCtr="0">
            <a:spAutoFit/>
          </a:bodyPr>
          <a:lstStyle>
            <a:lvl1pPr marL="0" marR="0" indent="0" algn="l" defTabSz="1278948"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78948"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smtClean="0">
                <a:latin typeface="Corpid C1 Regular" pitchFamily="34" charset="0"/>
              </a:rPr>
              <a:t>Source: Data Sources Corpid Regular 9pt</a:t>
            </a:r>
          </a:p>
        </p:txBody>
      </p:sp>
      <p:sp>
        <p:nvSpPr>
          <p:cNvPr id="7" name="Slide Number Placeholder 6"/>
          <p:cNvSpPr>
            <a:spLocks noGrp="1"/>
          </p:cNvSpPr>
          <p:nvPr>
            <p:ph type="sldNum" sz="quarter" idx="16"/>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4" name="Title 3"/>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2196886931"/>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with illustration">
    <p:spTree>
      <p:nvGrpSpPr>
        <p:cNvPr id="1" name=""/>
        <p:cNvGrpSpPr/>
        <p:nvPr/>
      </p:nvGrpSpPr>
      <p:grpSpPr>
        <a:xfrm>
          <a:off x="0" y="0"/>
          <a:ext cx="0" cy="0"/>
          <a:chOff x="0" y="0"/>
          <a:chExt cx="0" cy="0"/>
        </a:xfrm>
      </p:grpSpPr>
      <p:sp>
        <p:nvSpPr>
          <p:cNvPr id="14" name="Freeform 47" descr="Tablet illustration"/>
          <p:cNvSpPr>
            <a:spLocks noChangeArrowheads="1"/>
          </p:cNvSpPr>
          <p:nvPr userDrawn="1"/>
        </p:nvSpPr>
        <p:spPr bwMode="auto">
          <a:xfrm>
            <a:off x="353405" y="1600379"/>
            <a:ext cx="4677301" cy="6652884"/>
          </a:xfrm>
          <a:custGeom>
            <a:avLst/>
            <a:gdLst>
              <a:gd name="T0" fmla="*/ 2147483647 w 467"/>
              <a:gd name="T1" fmla="*/ 2147483647 h 545"/>
              <a:gd name="T2" fmla="*/ 2147483647 w 467"/>
              <a:gd name="T3" fmla="*/ 2147483647 h 545"/>
              <a:gd name="T4" fmla="*/ 2147483647 w 467"/>
              <a:gd name="T5" fmla="*/ 2147483647 h 545"/>
              <a:gd name="T6" fmla="*/ 0 w 467"/>
              <a:gd name="T7" fmla="*/ 2147483647 h 545"/>
              <a:gd name="T8" fmla="*/ 0 w 467"/>
              <a:gd name="T9" fmla="*/ 2147483647 h 545"/>
              <a:gd name="T10" fmla="*/ 2147483647 w 467"/>
              <a:gd name="T11" fmla="*/ 0 h 545"/>
              <a:gd name="T12" fmla="*/ 2147483647 w 467"/>
              <a:gd name="T13" fmla="*/ 0 h 545"/>
              <a:gd name="T14" fmla="*/ 2147483647 w 467"/>
              <a:gd name="T15" fmla="*/ 2147483647 h 545"/>
              <a:gd name="T16" fmla="*/ 2147483647 w 467"/>
              <a:gd name="T17" fmla="*/ 2147483647 h 545"/>
              <a:gd name="T18" fmla="*/ 2147483647 w 467"/>
              <a:gd name="T19" fmla="*/ 2147483647 h 545"/>
              <a:gd name="T20" fmla="*/ 2147483647 w 467"/>
              <a:gd name="T21" fmla="*/ 2147483647 h 545"/>
              <a:gd name="T22" fmla="*/ 2147483647 w 467"/>
              <a:gd name="T23" fmla="*/ 2147483647 h 545"/>
              <a:gd name="T24" fmla="*/ 2147483647 w 467"/>
              <a:gd name="T25" fmla="*/ 2147483647 h 545"/>
              <a:gd name="T26" fmla="*/ 2147483647 w 467"/>
              <a:gd name="T27" fmla="*/ 2147483647 h 545"/>
              <a:gd name="T28" fmla="*/ 2147483647 w 467"/>
              <a:gd name="T29" fmla="*/ 2147483647 h 545"/>
              <a:gd name="T30" fmla="*/ 2147483647 w 467"/>
              <a:gd name="T31" fmla="*/ 2147483647 h 545"/>
              <a:gd name="T32" fmla="*/ 2147483647 w 467"/>
              <a:gd name="T33" fmla="*/ 2147483647 h 545"/>
              <a:gd name="T34" fmla="*/ 2147483647 w 467"/>
              <a:gd name="T35" fmla="*/ 2147483647 h 545"/>
              <a:gd name="T36" fmla="*/ 2147483647 w 467"/>
              <a:gd name="T37" fmla="*/ 2147483647 h 545"/>
              <a:gd name="T38" fmla="*/ 2147483647 w 467"/>
              <a:gd name="T39" fmla="*/ 2147483647 h 545"/>
              <a:gd name="T40" fmla="*/ 2147483647 w 467"/>
              <a:gd name="T41" fmla="*/ 2147483647 h 545"/>
              <a:gd name="T42" fmla="*/ 2147483647 w 467"/>
              <a:gd name="T43" fmla="*/ 2147483647 h 545"/>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connsiteX0" fmla="*/ 9379 w 9979"/>
              <a:gd name="connsiteY0" fmla="*/ 9982 h 9982"/>
              <a:gd name="connsiteX1" fmla="*/ 9379 w 9979"/>
              <a:gd name="connsiteY1" fmla="*/ 9982 h 9982"/>
              <a:gd name="connsiteX2" fmla="*/ 600 w 9979"/>
              <a:gd name="connsiteY2" fmla="*/ 9982 h 9982"/>
              <a:gd name="connsiteX3" fmla="*/ 0 w 9979"/>
              <a:gd name="connsiteY3" fmla="*/ 9450 h 9982"/>
              <a:gd name="connsiteX4" fmla="*/ 0 w 9979"/>
              <a:gd name="connsiteY4" fmla="*/ 514 h 9982"/>
              <a:gd name="connsiteX5" fmla="*/ 600 w 9979"/>
              <a:gd name="connsiteY5" fmla="*/ 0 h 9982"/>
              <a:gd name="connsiteX6" fmla="*/ 9379 w 9979"/>
              <a:gd name="connsiteY6" fmla="*/ 0 h 9982"/>
              <a:gd name="connsiteX7" fmla="*/ 9979 w 9979"/>
              <a:gd name="connsiteY7" fmla="*/ 514 h 9982"/>
              <a:gd name="connsiteX8" fmla="*/ 9979 w 9979"/>
              <a:gd name="connsiteY8" fmla="*/ 9450 h 9982"/>
              <a:gd name="connsiteX9" fmla="*/ 9379 w 9979"/>
              <a:gd name="connsiteY9" fmla="*/ 9982 h 9982"/>
              <a:gd name="connsiteX10" fmla="*/ 4989 w 9979"/>
              <a:gd name="connsiteY10" fmla="*/ 9578 h 9982"/>
              <a:gd name="connsiteX11" fmla="*/ 4989 w 9979"/>
              <a:gd name="connsiteY11" fmla="*/ 9578 h 9982"/>
              <a:gd name="connsiteX12" fmla="*/ 5439 w 9979"/>
              <a:gd name="connsiteY12" fmla="*/ 9321 h 9982"/>
              <a:gd name="connsiteX13" fmla="*/ 4989 w 9979"/>
              <a:gd name="connsiteY13" fmla="*/ 8936 h 9982"/>
              <a:gd name="connsiteX14" fmla="*/ 4540 w 9979"/>
              <a:gd name="connsiteY14" fmla="*/ 9321 h 9982"/>
              <a:gd name="connsiteX15" fmla="*/ 4989 w 9979"/>
              <a:gd name="connsiteY15" fmla="*/ 9578 h 9982"/>
              <a:gd name="connsiteX16" fmla="*/ 8779 w 9979"/>
              <a:gd name="connsiteY16" fmla="*/ 1028 h 9982"/>
              <a:gd name="connsiteX17" fmla="*/ 8779 w 9979"/>
              <a:gd name="connsiteY17" fmla="*/ 1028 h 9982"/>
              <a:gd name="connsiteX18" fmla="*/ 718 w 9979"/>
              <a:gd name="connsiteY18" fmla="*/ 1047 h 9982"/>
              <a:gd name="connsiteX19" fmla="*/ 1199 w 9979"/>
              <a:gd name="connsiteY19" fmla="*/ 8550 h 9982"/>
              <a:gd name="connsiteX20" fmla="*/ 8779 w 9979"/>
              <a:gd name="connsiteY20" fmla="*/ 8550 h 9982"/>
              <a:gd name="connsiteX21" fmla="*/ 8779 w 9979"/>
              <a:gd name="connsiteY21" fmla="*/ 1028 h 9982"/>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1202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693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8797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8797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8797 w 10000"/>
              <a:gd name="connsiteY20" fmla="*/ 8565 h 10000"/>
              <a:gd name="connsiteX21" fmla="*/ 9065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8797 w 10000"/>
              <a:gd name="connsiteY17" fmla="*/ 1030 h 10000"/>
              <a:gd name="connsiteX18" fmla="*/ 720 w 10000"/>
              <a:gd name="connsiteY18" fmla="*/ 1049 h 10000"/>
              <a:gd name="connsiteX19" fmla="*/ 720 w 10000"/>
              <a:gd name="connsiteY19" fmla="*/ 8565 h 10000"/>
              <a:gd name="connsiteX20" fmla="*/ 9225 w 10000"/>
              <a:gd name="connsiteY20" fmla="*/ 8565 h 10000"/>
              <a:gd name="connsiteX21" fmla="*/ 9065 w 10000"/>
              <a:gd name="connsiteY21"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065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065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172 w 10000"/>
              <a:gd name="connsiteY16" fmla="*/ 1030 h 10000"/>
              <a:gd name="connsiteX17" fmla="*/ 720 w 10000"/>
              <a:gd name="connsiteY17" fmla="*/ 1049 h 10000"/>
              <a:gd name="connsiteX18" fmla="*/ 720 w 10000"/>
              <a:gd name="connsiteY18" fmla="*/ 8565 h 10000"/>
              <a:gd name="connsiteX19" fmla="*/ 9225 w 10000"/>
              <a:gd name="connsiteY19" fmla="*/ 8565 h 10000"/>
              <a:gd name="connsiteX20" fmla="*/ 9172 w 10000"/>
              <a:gd name="connsiteY20" fmla="*/ 103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399 w 10000"/>
              <a:gd name="connsiteY1" fmla="*/ 10000 h 10000"/>
              <a:gd name="connsiteX2" fmla="*/ 601 w 10000"/>
              <a:gd name="connsiteY2" fmla="*/ 10000 h 10000"/>
              <a:gd name="connsiteX3" fmla="*/ 0 w 10000"/>
              <a:gd name="connsiteY3" fmla="*/ 9467 h 10000"/>
              <a:gd name="connsiteX4" fmla="*/ 0 w 10000"/>
              <a:gd name="connsiteY4" fmla="*/ 515 h 10000"/>
              <a:gd name="connsiteX5" fmla="*/ 601 w 10000"/>
              <a:gd name="connsiteY5" fmla="*/ 0 h 10000"/>
              <a:gd name="connsiteX6" fmla="*/ 9399 w 10000"/>
              <a:gd name="connsiteY6" fmla="*/ 0 h 10000"/>
              <a:gd name="connsiteX7" fmla="*/ 10000 w 10000"/>
              <a:gd name="connsiteY7" fmla="*/ 515 h 10000"/>
              <a:gd name="connsiteX8" fmla="*/ 10000 w 10000"/>
              <a:gd name="connsiteY8" fmla="*/ 9467 h 10000"/>
              <a:gd name="connsiteX9" fmla="*/ 9399 w 10000"/>
              <a:gd name="connsiteY9" fmla="*/ 10000 h 10000"/>
              <a:gd name="connsiteX10" fmla="*/ 4999 w 10000"/>
              <a:gd name="connsiteY10" fmla="*/ 9595 h 10000"/>
              <a:gd name="connsiteX11" fmla="*/ 4999 w 10000"/>
              <a:gd name="connsiteY11" fmla="*/ 9595 h 10000"/>
              <a:gd name="connsiteX12" fmla="*/ 5450 w 10000"/>
              <a:gd name="connsiteY12" fmla="*/ 9338 h 10000"/>
              <a:gd name="connsiteX13" fmla="*/ 4999 w 10000"/>
              <a:gd name="connsiteY13" fmla="*/ 8952 h 10000"/>
              <a:gd name="connsiteX14" fmla="*/ 4550 w 10000"/>
              <a:gd name="connsiteY14" fmla="*/ 9338 h 10000"/>
              <a:gd name="connsiteX15" fmla="*/ 4999 w 10000"/>
              <a:gd name="connsiteY15" fmla="*/ 9595 h 10000"/>
              <a:gd name="connsiteX16" fmla="*/ 9216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16 w 10000"/>
              <a:gd name="connsiteY20" fmla="*/ 1040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8965 w 10000"/>
              <a:gd name="connsiteY17" fmla="*/ 1969 h 10000"/>
              <a:gd name="connsiteX18" fmla="*/ 720 w 10000"/>
              <a:gd name="connsiteY18" fmla="*/ 1049 h 10000"/>
              <a:gd name="connsiteX19" fmla="*/ 720 w 10000"/>
              <a:gd name="connsiteY19" fmla="*/ 8565 h 10000"/>
              <a:gd name="connsiteX20" fmla="*/ 9225 w 10000"/>
              <a:gd name="connsiteY20" fmla="*/ 8565 h 10000"/>
              <a:gd name="connsiteX21" fmla="*/ 8965 w 10000"/>
              <a:gd name="connsiteY21" fmla="*/ 1969 h 10000"/>
              <a:gd name="connsiteX0" fmla="*/ 9399 w 10000"/>
              <a:gd name="connsiteY0" fmla="*/ 10000 h 10000"/>
              <a:gd name="connsiteX1" fmla="*/ 9199 w 10000"/>
              <a:gd name="connsiteY1" fmla="*/ 1989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331 w 10000"/>
              <a:gd name="connsiteY17" fmla="*/ 1081 h 10000"/>
              <a:gd name="connsiteX18" fmla="*/ 720 w 10000"/>
              <a:gd name="connsiteY18" fmla="*/ 1049 h 10000"/>
              <a:gd name="connsiteX19" fmla="*/ 720 w 10000"/>
              <a:gd name="connsiteY19" fmla="*/ 8565 h 10000"/>
              <a:gd name="connsiteX20" fmla="*/ 9225 w 10000"/>
              <a:gd name="connsiteY20" fmla="*/ 8565 h 10000"/>
              <a:gd name="connsiteX21" fmla="*/ 9331 w 10000"/>
              <a:gd name="connsiteY21" fmla="*/ 108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331 w 10000"/>
              <a:gd name="connsiteY17" fmla="*/ 1081 h 10000"/>
              <a:gd name="connsiteX18" fmla="*/ 720 w 10000"/>
              <a:gd name="connsiteY18" fmla="*/ 1049 h 10000"/>
              <a:gd name="connsiteX19" fmla="*/ 720 w 10000"/>
              <a:gd name="connsiteY19" fmla="*/ 8565 h 10000"/>
              <a:gd name="connsiteX20" fmla="*/ 9225 w 10000"/>
              <a:gd name="connsiteY20" fmla="*/ 8565 h 10000"/>
              <a:gd name="connsiteX21" fmla="*/ 9331 w 10000"/>
              <a:gd name="connsiteY21" fmla="*/ 108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184 w 10000"/>
              <a:gd name="connsiteY17" fmla="*/ 1071 h 10000"/>
              <a:gd name="connsiteX18" fmla="*/ 720 w 10000"/>
              <a:gd name="connsiteY18" fmla="*/ 1049 h 10000"/>
              <a:gd name="connsiteX19" fmla="*/ 720 w 10000"/>
              <a:gd name="connsiteY19" fmla="*/ 8565 h 10000"/>
              <a:gd name="connsiteX20" fmla="*/ 9225 w 10000"/>
              <a:gd name="connsiteY20" fmla="*/ 8565 h 10000"/>
              <a:gd name="connsiteX21" fmla="*/ 9184 w 10000"/>
              <a:gd name="connsiteY21" fmla="*/ 107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3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3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61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61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338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50 w 10000"/>
              <a:gd name="connsiteY15" fmla="*/ 9338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227 w 10000"/>
              <a:gd name="connsiteY13" fmla="*/ 9559 h 10000"/>
              <a:gd name="connsiteX14" fmla="*/ 5450 w 10000"/>
              <a:gd name="connsiteY14" fmla="*/ 9276 h 10000"/>
              <a:gd name="connsiteX15" fmla="*/ 4999 w 10000"/>
              <a:gd name="connsiteY15" fmla="*/ 8952 h 10000"/>
              <a:gd name="connsiteX16" fmla="*/ 4565 w 10000"/>
              <a:gd name="connsiteY16" fmla="*/ 9266 h 10000"/>
              <a:gd name="connsiteX17" fmla="*/ 4999 w 10000"/>
              <a:gd name="connsiteY17" fmla="*/ 9595 h 10000"/>
              <a:gd name="connsiteX18" fmla="*/ 9243 w 10000"/>
              <a:gd name="connsiteY18" fmla="*/ 1040 h 10000"/>
              <a:gd name="connsiteX19" fmla="*/ 720 w 10000"/>
              <a:gd name="connsiteY19" fmla="*/ 1049 h 10000"/>
              <a:gd name="connsiteX20" fmla="*/ 720 w 10000"/>
              <a:gd name="connsiteY20" fmla="*/ 8565 h 10000"/>
              <a:gd name="connsiteX21" fmla="*/ 9225 w 10000"/>
              <a:gd name="connsiteY21" fmla="*/ 8565 h 10000"/>
              <a:gd name="connsiteX22" fmla="*/ 9243 w 10000"/>
              <a:gd name="connsiteY22"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99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4999 w 10000"/>
              <a:gd name="connsiteY12" fmla="*/ 9595 h 10000"/>
              <a:gd name="connsiteX13" fmla="*/ 5450 w 10000"/>
              <a:gd name="connsiteY13" fmla="*/ 9276 h 10000"/>
              <a:gd name="connsiteX14" fmla="*/ 4999 w 10000"/>
              <a:gd name="connsiteY14" fmla="*/ 8952 h 10000"/>
              <a:gd name="connsiteX15" fmla="*/ 4565 w 10000"/>
              <a:gd name="connsiteY15" fmla="*/ 9266 h 10000"/>
              <a:gd name="connsiteX16" fmla="*/ 4589 w 10000"/>
              <a:gd name="connsiteY16" fmla="*/ 9595 h 10000"/>
              <a:gd name="connsiteX17" fmla="*/ 9243 w 10000"/>
              <a:gd name="connsiteY17" fmla="*/ 1040 h 10000"/>
              <a:gd name="connsiteX18" fmla="*/ 720 w 10000"/>
              <a:gd name="connsiteY18" fmla="*/ 1049 h 10000"/>
              <a:gd name="connsiteX19" fmla="*/ 720 w 10000"/>
              <a:gd name="connsiteY19" fmla="*/ 8565 h 10000"/>
              <a:gd name="connsiteX20" fmla="*/ 9225 w 10000"/>
              <a:gd name="connsiteY20" fmla="*/ 8565 h 10000"/>
              <a:gd name="connsiteX21" fmla="*/ 9243 w 10000"/>
              <a:gd name="connsiteY21"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58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58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58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55 w 10000"/>
              <a:gd name="connsiteY11" fmla="*/ 9605 h 10000"/>
              <a:gd name="connsiteX12" fmla="*/ 5450 w 10000"/>
              <a:gd name="connsiteY12" fmla="*/ 9276 h 10000"/>
              <a:gd name="connsiteX13" fmla="*/ 4999 w 10000"/>
              <a:gd name="connsiteY13" fmla="*/ 8952 h 10000"/>
              <a:gd name="connsiteX14" fmla="*/ 4565 w 10000"/>
              <a:gd name="connsiteY14" fmla="*/ 9266 h 10000"/>
              <a:gd name="connsiteX15" fmla="*/ 4955 w 10000"/>
              <a:gd name="connsiteY15" fmla="*/ 960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52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595 h 10000"/>
              <a:gd name="connsiteX12" fmla="*/ 5450 w 10000"/>
              <a:gd name="connsiteY12" fmla="*/ 9276 h 10000"/>
              <a:gd name="connsiteX13" fmla="*/ 4999 w 10000"/>
              <a:gd name="connsiteY13" fmla="*/ 8911 h 10000"/>
              <a:gd name="connsiteX14" fmla="*/ 4565 w 10000"/>
              <a:gd name="connsiteY14" fmla="*/ 9266 h 10000"/>
              <a:gd name="connsiteX15" fmla="*/ 4999 w 10000"/>
              <a:gd name="connsiteY15" fmla="*/ 9595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450 w 10000"/>
              <a:gd name="connsiteY12" fmla="*/ 9276 h 10000"/>
              <a:gd name="connsiteX13" fmla="*/ 4999 w 10000"/>
              <a:gd name="connsiteY13" fmla="*/ 8911 h 10000"/>
              <a:gd name="connsiteX14" fmla="*/ 4565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565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 name="connsiteX0" fmla="*/ 9399 w 10000"/>
              <a:gd name="connsiteY0" fmla="*/ 10000 h 10000"/>
              <a:gd name="connsiteX1" fmla="*/ 9536 w 10000"/>
              <a:gd name="connsiteY1" fmla="*/ 1958 h 10000"/>
              <a:gd name="connsiteX2" fmla="*/ 9399 w 10000"/>
              <a:gd name="connsiteY2" fmla="*/ 10000 h 10000"/>
              <a:gd name="connsiteX3" fmla="*/ 601 w 10000"/>
              <a:gd name="connsiteY3" fmla="*/ 10000 h 10000"/>
              <a:gd name="connsiteX4" fmla="*/ 0 w 10000"/>
              <a:gd name="connsiteY4" fmla="*/ 9467 h 10000"/>
              <a:gd name="connsiteX5" fmla="*/ 0 w 10000"/>
              <a:gd name="connsiteY5" fmla="*/ 515 h 10000"/>
              <a:gd name="connsiteX6" fmla="*/ 601 w 10000"/>
              <a:gd name="connsiteY6" fmla="*/ 0 h 10000"/>
              <a:gd name="connsiteX7" fmla="*/ 9399 w 10000"/>
              <a:gd name="connsiteY7" fmla="*/ 0 h 10000"/>
              <a:gd name="connsiteX8" fmla="*/ 10000 w 10000"/>
              <a:gd name="connsiteY8" fmla="*/ 515 h 10000"/>
              <a:gd name="connsiteX9" fmla="*/ 10000 w 10000"/>
              <a:gd name="connsiteY9" fmla="*/ 9467 h 10000"/>
              <a:gd name="connsiteX10" fmla="*/ 9399 w 10000"/>
              <a:gd name="connsiteY10" fmla="*/ 10000 h 10000"/>
              <a:gd name="connsiteX11" fmla="*/ 4999 w 10000"/>
              <a:gd name="connsiteY11" fmla="*/ 9657 h 10000"/>
              <a:gd name="connsiteX12" fmla="*/ 5505 w 10000"/>
              <a:gd name="connsiteY12" fmla="*/ 9276 h 10000"/>
              <a:gd name="connsiteX13" fmla="*/ 4999 w 10000"/>
              <a:gd name="connsiteY13" fmla="*/ 8911 h 10000"/>
              <a:gd name="connsiteX14" fmla="*/ 4482 w 10000"/>
              <a:gd name="connsiteY14" fmla="*/ 9266 h 10000"/>
              <a:gd name="connsiteX15" fmla="*/ 4999 w 10000"/>
              <a:gd name="connsiteY15" fmla="*/ 9657 h 10000"/>
              <a:gd name="connsiteX16" fmla="*/ 9243 w 10000"/>
              <a:gd name="connsiteY16" fmla="*/ 1040 h 10000"/>
              <a:gd name="connsiteX17" fmla="*/ 720 w 10000"/>
              <a:gd name="connsiteY17" fmla="*/ 1049 h 10000"/>
              <a:gd name="connsiteX18" fmla="*/ 720 w 10000"/>
              <a:gd name="connsiteY18" fmla="*/ 8565 h 10000"/>
              <a:gd name="connsiteX19" fmla="*/ 9225 w 10000"/>
              <a:gd name="connsiteY19" fmla="*/ 8565 h 10000"/>
              <a:gd name="connsiteX20" fmla="*/ 9243 w 10000"/>
              <a:gd name="connsiteY20" fmla="*/ 104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000" h="10000">
                <a:moveTo>
                  <a:pt x="9399" y="10000"/>
                </a:moveTo>
                <a:cubicBezTo>
                  <a:pt x="9332" y="7330"/>
                  <a:pt x="9603" y="4628"/>
                  <a:pt x="9536" y="1958"/>
                </a:cubicBezTo>
                <a:cubicBezTo>
                  <a:pt x="9603" y="4628"/>
                  <a:pt x="9332" y="7330"/>
                  <a:pt x="9399" y="10000"/>
                </a:cubicBezTo>
                <a:lnTo>
                  <a:pt x="601" y="10000"/>
                </a:lnTo>
                <a:cubicBezTo>
                  <a:pt x="150" y="10000"/>
                  <a:pt x="0" y="9743"/>
                  <a:pt x="0" y="9467"/>
                </a:cubicBezTo>
                <a:lnTo>
                  <a:pt x="0" y="515"/>
                </a:lnTo>
                <a:cubicBezTo>
                  <a:pt x="0" y="128"/>
                  <a:pt x="150" y="0"/>
                  <a:pt x="601" y="0"/>
                </a:cubicBezTo>
                <a:lnTo>
                  <a:pt x="9399" y="0"/>
                </a:lnTo>
                <a:cubicBezTo>
                  <a:pt x="9850" y="0"/>
                  <a:pt x="10000" y="128"/>
                  <a:pt x="10000" y="515"/>
                </a:cubicBezTo>
                <a:lnTo>
                  <a:pt x="10000" y="9467"/>
                </a:lnTo>
                <a:cubicBezTo>
                  <a:pt x="10000" y="9743"/>
                  <a:pt x="9850" y="10000"/>
                  <a:pt x="9399" y="10000"/>
                </a:cubicBezTo>
                <a:close/>
                <a:moveTo>
                  <a:pt x="4999" y="9657"/>
                </a:moveTo>
                <a:cubicBezTo>
                  <a:pt x="5252" y="9649"/>
                  <a:pt x="5505" y="9534"/>
                  <a:pt x="5505" y="9276"/>
                </a:cubicBezTo>
                <a:cubicBezTo>
                  <a:pt x="5505" y="9018"/>
                  <a:pt x="5183" y="8913"/>
                  <a:pt x="4999" y="8911"/>
                </a:cubicBezTo>
                <a:cubicBezTo>
                  <a:pt x="4815" y="8909"/>
                  <a:pt x="4496" y="9018"/>
                  <a:pt x="4482" y="9266"/>
                </a:cubicBezTo>
                <a:cubicBezTo>
                  <a:pt x="4468" y="9514"/>
                  <a:pt x="4746" y="9665"/>
                  <a:pt x="4999" y="9657"/>
                </a:cubicBezTo>
                <a:close/>
                <a:moveTo>
                  <a:pt x="9243" y="1040"/>
                </a:moveTo>
                <a:lnTo>
                  <a:pt x="720" y="1049"/>
                </a:lnTo>
                <a:cubicBezTo>
                  <a:pt x="711" y="3554"/>
                  <a:pt x="729" y="6060"/>
                  <a:pt x="720" y="8565"/>
                </a:cubicBezTo>
                <a:lnTo>
                  <a:pt x="9225" y="8565"/>
                </a:lnTo>
                <a:cubicBezTo>
                  <a:pt x="9202" y="8375"/>
                  <a:pt x="9261" y="1199"/>
                  <a:pt x="9243" y="1040"/>
                </a:cubicBezTo>
                <a:close/>
              </a:path>
            </a:pathLst>
          </a:custGeom>
          <a:solidFill>
            <a:schemeClr val="accent3"/>
          </a:solidFill>
          <a:ln>
            <a:noFill/>
          </a:ln>
        </p:spPr>
        <p:txBody>
          <a:bodyPr wrap="none" lIns="112127" tIns="56064" rIns="112127" bIns="56064" anchor="ctr"/>
          <a:lstStyle/>
          <a:p>
            <a:pPr algn="ctr" defTabSz="1279257" fontAlgn="base">
              <a:spcBef>
                <a:spcPct val="0"/>
              </a:spcBef>
              <a:spcAft>
                <a:spcPct val="0"/>
              </a:spcAft>
            </a:pPr>
            <a:endParaRPr lang="en-AU" sz="2000" dirty="0">
              <a:solidFill>
                <a:srgbClr val="000000"/>
              </a:solidFill>
            </a:endParaRPr>
          </a:p>
        </p:txBody>
      </p:sp>
      <p:sp>
        <p:nvSpPr>
          <p:cNvPr id="8" name="Text Placeholder 7"/>
          <p:cNvSpPr>
            <a:spLocks noGrp="1"/>
          </p:cNvSpPr>
          <p:nvPr>
            <p:ph type="body" sz="quarter" idx="11" hasCustomPrompt="1"/>
          </p:nvPr>
        </p:nvSpPr>
        <p:spPr>
          <a:xfrm>
            <a:off x="860410" y="2514727"/>
            <a:ext cx="3663278" cy="261526"/>
          </a:xfrm>
          <a:noFill/>
          <a:ln w="9525">
            <a:noFill/>
            <a:miter lim="800000"/>
            <a:headEnd/>
            <a:tailEnd/>
          </a:ln>
          <a:effectLst/>
        </p:spPr>
        <p:txBody>
          <a:bodyPr wrap="square" lIns="0" tIns="0" rIns="0" bIns="0" anchor="t" anchorCtr="0">
            <a:noAutofit/>
          </a:bodyPr>
          <a:lstStyle>
            <a:lvl1pPr marL="0" indent="0" algn="l" defTabSz="1278948"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3" name="Text Placeholder 7"/>
          <p:cNvSpPr>
            <a:spLocks noGrp="1"/>
          </p:cNvSpPr>
          <p:nvPr>
            <p:ph type="body" sz="quarter" idx="14" hasCustomPrompt="1"/>
          </p:nvPr>
        </p:nvSpPr>
        <p:spPr>
          <a:xfrm>
            <a:off x="860410" y="2821852"/>
            <a:ext cx="3663278" cy="197490"/>
          </a:xfrm>
          <a:noFill/>
          <a:ln w="9525">
            <a:noFill/>
            <a:miter lim="800000"/>
            <a:headEnd/>
            <a:tailEnd/>
          </a:ln>
          <a:effectLst/>
        </p:spPr>
        <p:txBody>
          <a:bodyPr wrap="square" lIns="0" tIns="0" rIns="0" bIns="0" anchor="t" anchorCtr="0">
            <a:spAutoFit/>
          </a:bodyPr>
          <a:lstStyle>
            <a:lvl1pPr marL="0" indent="0" algn="l" defTabSz="1278948"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860410" y="3117285"/>
            <a:ext cx="3663278" cy="4089070"/>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6337913" y="2322189"/>
            <a:ext cx="5538014" cy="591432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3" hasCustomPrompt="1"/>
          </p:nvPr>
        </p:nvSpPr>
        <p:spPr>
          <a:xfrm>
            <a:off x="351588" y="8515186"/>
            <a:ext cx="11127746" cy="344574"/>
          </a:xfrm>
          <a:noFill/>
          <a:ln w="9525">
            <a:noFill/>
            <a:miter lim="800000"/>
            <a:headEnd/>
            <a:tailEnd/>
          </a:ln>
          <a:effectLst/>
        </p:spPr>
        <p:txBody>
          <a:bodyPr wrap="square" lIns="0" tIns="63941" rIns="0" bIns="63941" anchor="ctr" anchorCtr="0">
            <a:spAutoFit/>
          </a:bodyPr>
          <a:lstStyle>
            <a:lvl1pPr marL="0" marR="0" indent="0" algn="l" defTabSz="1278948"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78948"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smtClean="0">
                <a:latin typeface="Corpid C1 Regular" pitchFamily="34" charset="0"/>
              </a:rPr>
              <a:t>Source: Data Sources Corpid Regular 9pt</a:t>
            </a:r>
          </a:p>
        </p:txBody>
      </p:sp>
      <p:sp>
        <p:nvSpPr>
          <p:cNvPr id="7" name="Slide Number Placeholder 6"/>
          <p:cNvSpPr>
            <a:spLocks noGrp="1"/>
          </p:cNvSpPr>
          <p:nvPr>
            <p:ph type="sldNum" sz="quarter" idx="16"/>
          </p:nvPr>
        </p:nvSpPr>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2212668656"/>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8" name="Text Placeholder 7"/>
          <p:cNvSpPr>
            <a:spLocks noGrp="1"/>
          </p:cNvSpPr>
          <p:nvPr>
            <p:ph type="body" sz="quarter" idx="11" hasCustomPrompt="1"/>
          </p:nvPr>
        </p:nvSpPr>
        <p:spPr>
          <a:xfrm>
            <a:off x="351589" y="1894843"/>
            <a:ext cx="5667306" cy="353233"/>
          </a:xfrm>
          <a:noFill/>
          <a:ln w="9525">
            <a:noFill/>
            <a:miter lim="800000"/>
            <a:headEnd/>
            <a:tailEnd/>
          </a:ln>
          <a:effectLst/>
        </p:spPr>
        <p:txBody>
          <a:bodyPr wrap="square" lIns="0" tIns="0" rIns="0" bIns="0" anchor="b" anchorCtr="0">
            <a:noAutofit/>
          </a:bodyPr>
          <a:lstStyle>
            <a:lvl1pPr marL="0" indent="0" algn="l" defTabSz="1278948"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3" name="Text Placeholder 7"/>
          <p:cNvSpPr>
            <a:spLocks noGrp="1"/>
          </p:cNvSpPr>
          <p:nvPr>
            <p:ph type="body" sz="quarter" idx="14" hasCustomPrompt="1"/>
          </p:nvPr>
        </p:nvSpPr>
        <p:spPr>
          <a:xfrm>
            <a:off x="351589" y="2276475"/>
            <a:ext cx="5667306" cy="197490"/>
          </a:xfrm>
          <a:noFill/>
          <a:ln w="9525">
            <a:noFill/>
            <a:miter lim="800000"/>
            <a:headEnd/>
            <a:tailEnd/>
          </a:ln>
          <a:effectLst/>
        </p:spPr>
        <p:txBody>
          <a:bodyPr wrap="square" lIns="0" tIns="0" rIns="0" bIns="0" anchor="t" anchorCtr="0">
            <a:spAutoFit/>
          </a:bodyPr>
          <a:lstStyle>
            <a:lvl1pPr marL="0" indent="0" algn="l" defTabSz="1278948"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89" y="2697603"/>
            <a:ext cx="5667306" cy="553891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6347556" y="2322189"/>
            <a:ext cx="5538014" cy="591432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3" hasCustomPrompt="1"/>
          </p:nvPr>
        </p:nvSpPr>
        <p:spPr>
          <a:xfrm>
            <a:off x="351588" y="8515186"/>
            <a:ext cx="11127746" cy="344574"/>
          </a:xfrm>
          <a:noFill/>
          <a:ln w="9525">
            <a:noFill/>
            <a:miter lim="800000"/>
            <a:headEnd/>
            <a:tailEnd/>
          </a:ln>
          <a:effectLst/>
        </p:spPr>
        <p:txBody>
          <a:bodyPr wrap="square" lIns="0" tIns="63941" rIns="0" bIns="63941" anchor="ctr" anchorCtr="0">
            <a:spAutoFit/>
          </a:bodyPr>
          <a:lstStyle>
            <a:lvl1pPr marL="0" marR="0" indent="0" algn="l" defTabSz="1278948"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78948"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noProof="0" dirty="0" smtClean="0">
                <a:latin typeface="Corpid C1 Regular" pitchFamily="34" charset="0"/>
              </a:rPr>
              <a:t>Source: Data Sources Corpid Regular 9pt</a:t>
            </a:r>
          </a:p>
        </p:txBody>
      </p:sp>
      <p:sp>
        <p:nvSpPr>
          <p:cNvPr id="7" name="Slide Number Placeholder 6"/>
          <p:cNvSpPr>
            <a:spLocks noGrp="1"/>
          </p:cNvSpPr>
          <p:nvPr>
            <p:ph type="sldNum" sz="quarter" idx="16"/>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5"/>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3452830456"/>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13" name="Text Placeholder 7"/>
          <p:cNvSpPr>
            <a:spLocks noGrp="1"/>
          </p:cNvSpPr>
          <p:nvPr>
            <p:ph type="body" sz="quarter" idx="11" hasCustomPrompt="1"/>
          </p:nvPr>
        </p:nvSpPr>
        <p:spPr>
          <a:xfrm>
            <a:off x="351589" y="1894843"/>
            <a:ext cx="5667306" cy="353233"/>
          </a:xfrm>
          <a:noFill/>
          <a:ln w="9525">
            <a:noFill/>
            <a:miter lim="800000"/>
            <a:headEnd/>
            <a:tailEnd/>
          </a:ln>
          <a:effectLst/>
        </p:spPr>
        <p:txBody>
          <a:bodyPr wrap="square" lIns="0" tIns="0" rIns="0" bIns="0" anchor="b" anchorCtr="0">
            <a:noAutofit/>
          </a:bodyPr>
          <a:lstStyle>
            <a:lvl1pPr marL="0" indent="0" algn="l" defTabSz="1278948"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4" name="Text Placeholder 7"/>
          <p:cNvSpPr>
            <a:spLocks noGrp="1"/>
          </p:cNvSpPr>
          <p:nvPr>
            <p:ph type="body" sz="quarter" idx="14" hasCustomPrompt="1"/>
          </p:nvPr>
        </p:nvSpPr>
        <p:spPr>
          <a:xfrm>
            <a:off x="351589" y="2276475"/>
            <a:ext cx="5667306" cy="197490"/>
          </a:xfrm>
          <a:noFill/>
          <a:ln w="9525">
            <a:noFill/>
            <a:miter lim="800000"/>
            <a:headEnd/>
            <a:tailEnd/>
          </a:ln>
          <a:effectLst/>
        </p:spPr>
        <p:txBody>
          <a:bodyPr wrap="square" lIns="0" tIns="0" rIns="0" bIns="0" anchor="t" anchorCtr="0">
            <a:spAutoFit/>
          </a:bodyPr>
          <a:lstStyle>
            <a:lvl1pPr marL="0" indent="0" algn="l" defTabSz="1278948"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89" y="2514728"/>
            <a:ext cx="5667306" cy="2454096"/>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5" name="Text Placeholder 7"/>
          <p:cNvSpPr>
            <a:spLocks noGrp="1"/>
          </p:cNvSpPr>
          <p:nvPr>
            <p:ph type="body" sz="quarter" idx="18" hasCustomPrompt="1"/>
          </p:nvPr>
        </p:nvSpPr>
        <p:spPr>
          <a:xfrm>
            <a:off x="351589" y="5155792"/>
            <a:ext cx="5667306" cy="353233"/>
          </a:xfrm>
          <a:noFill/>
          <a:ln w="9525">
            <a:noFill/>
            <a:miter lim="800000"/>
            <a:headEnd/>
            <a:tailEnd/>
          </a:ln>
          <a:effectLst/>
        </p:spPr>
        <p:txBody>
          <a:bodyPr wrap="square" lIns="0" tIns="0" rIns="0" bIns="0" anchor="b" anchorCtr="0">
            <a:noAutofit/>
          </a:bodyPr>
          <a:lstStyle>
            <a:lvl1pPr marL="0" indent="0" algn="l" defTabSz="1278948"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6" name="Text Placeholder 7"/>
          <p:cNvSpPr>
            <a:spLocks noGrp="1"/>
          </p:cNvSpPr>
          <p:nvPr>
            <p:ph type="body" sz="quarter" idx="19" hasCustomPrompt="1"/>
          </p:nvPr>
        </p:nvSpPr>
        <p:spPr>
          <a:xfrm>
            <a:off x="351589" y="5537420"/>
            <a:ext cx="5667306" cy="197490"/>
          </a:xfrm>
          <a:noFill/>
          <a:ln w="9525">
            <a:noFill/>
            <a:miter lim="800000"/>
            <a:headEnd/>
            <a:tailEnd/>
          </a:ln>
          <a:effectLst/>
        </p:spPr>
        <p:txBody>
          <a:bodyPr wrap="square" lIns="0" tIns="0" rIns="0" bIns="0" anchor="t" anchorCtr="0">
            <a:spAutoFit/>
          </a:bodyPr>
          <a:lstStyle>
            <a:lvl1pPr marL="0" indent="0" algn="l" defTabSz="1278948"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7" name="Content Placeholder 2"/>
          <p:cNvSpPr>
            <a:spLocks noGrp="1"/>
          </p:cNvSpPr>
          <p:nvPr>
            <p:ph sz="half" idx="12"/>
          </p:nvPr>
        </p:nvSpPr>
        <p:spPr>
          <a:xfrm>
            <a:off x="351589" y="5782416"/>
            <a:ext cx="5667306" cy="2454096"/>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6347556" y="2322189"/>
            <a:ext cx="5538014" cy="5914322"/>
          </a:xfrm>
        </p:spPr>
        <p:txBody>
          <a:bodyPr lIns="0" rIns="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1" name="Text Placeholder 7"/>
          <p:cNvSpPr>
            <a:spLocks noGrp="1"/>
          </p:cNvSpPr>
          <p:nvPr>
            <p:ph type="body" sz="quarter" idx="15" hasCustomPrompt="1"/>
          </p:nvPr>
        </p:nvSpPr>
        <p:spPr>
          <a:xfrm>
            <a:off x="351588" y="8515186"/>
            <a:ext cx="11127746" cy="344574"/>
          </a:xfrm>
          <a:noFill/>
          <a:ln w="9525">
            <a:noFill/>
            <a:miter lim="800000"/>
            <a:headEnd/>
            <a:tailEnd/>
          </a:ln>
          <a:effectLst/>
        </p:spPr>
        <p:txBody>
          <a:bodyPr wrap="square" lIns="0" tIns="63941" rIns="0" bIns="63941" anchor="ctr" anchorCtr="0">
            <a:spAutoFit/>
          </a:bodyPr>
          <a:lstStyle>
            <a:lvl1pPr marL="0" marR="0" indent="0" algn="l" defTabSz="1278948"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78948"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smtClean="0">
                <a:latin typeface="Corpid C1 Regular" pitchFamily="34" charset="0"/>
              </a:rPr>
              <a:t>Source: Data Sources Corpid Regular 9pt</a:t>
            </a:r>
          </a:p>
        </p:txBody>
      </p:sp>
      <p:sp>
        <p:nvSpPr>
          <p:cNvPr id="12" name="Slide Number Placeholder 11"/>
          <p:cNvSpPr>
            <a:spLocks noGrp="1"/>
          </p:cNvSpPr>
          <p:nvPr>
            <p:ph type="sldNum" sz="quarter" idx="17"/>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16"/>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660680569"/>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17" name="Text Placeholder 7"/>
          <p:cNvSpPr>
            <a:spLocks noGrp="1"/>
          </p:cNvSpPr>
          <p:nvPr>
            <p:ph type="body" sz="quarter" idx="11" hasCustomPrompt="1"/>
          </p:nvPr>
        </p:nvSpPr>
        <p:spPr>
          <a:xfrm>
            <a:off x="351588" y="1894843"/>
            <a:ext cx="3714995" cy="353233"/>
          </a:xfrm>
          <a:noFill/>
          <a:ln w="9525">
            <a:noFill/>
            <a:miter lim="800000"/>
            <a:headEnd/>
            <a:tailEnd/>
          </a:ln>
          <a:effectLst/>
        </p:spPr>
        <p:txBody>
          <a:bodyPr wrap="square" lIns="0" tIns="0" rIns="0" bIns="0" anchor="b" anchorCtr="0">
            <a:noAutofit/>
          </a:bodyPr>
          <a:lstStyle>
            <a:lvl1pPr marL="0" indent="0" algn="l" defTabSz="1278948"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18" name="Text Placeholder 7"/>
          <p:cNvSpPr>
            <a:spLocks noGrp="1"/>
          </p:cNvSpPr>
          <p:nvPr>
            <p:ph type="body" sz="quarter" idx="22" hasCustomPrompt="1"/>
          </p:nvPr>
        </p:nvSpPr>
        <p:spPr>
          <a:xfrm>
            <a:off x="351588" y="2276475"/>
            <a:ext cx="3714995" cy="197490"/>
          </a:xfrm>
          <a:noFill/>
          <a:ln w="9525">
            <a:noFill/>
            <a:miter lim="800000"/>
            <a:headEnd/>
            <a:tailEnd/>
          </a:ln>
          <a:effectLst/>
        </p:spPr>
        <p:txBody>
          <a:bodyPr wrap="square" lIns="0" tIns="0" rIns="0" bIns="0" anchor="t" anchorCtr="0">
            <a:spAutoFit/>
          </a:bodyPr>
          <a:lstStyle>
            <a:lvl1pPr marL="0" indent="0" algn="l" defTabSz="1278948"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3" name="Content Placeholder 2"/>
          <p:cNvSpPr>
            <a:spLocks noGrp="1"/>
          </p:cNvSpPr>
          <p:nvPr>
            <p:ph sz="half" idx="1"/>
          </p:nvPr>
        </p:nvSpPr>
        <p:spPr>
          <a:xfrm>
            <a:off x="351590" y="2514179"/>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3" name="Text Placeholder 7"/>
          <p:cNvSpPr>
            <a:spLocks noGrp="1"/>
          </p:cNvSpPr>
          <p:nvPr>
            <p:ph type="body" sz="quarter" idx="26" hasCustomPrompt="1"/>
          </p:nvPr>
        </p:nvSpPr>
        <p:spPr>
          <a:xfrm>
            <a:off x="4285572" y="1894843"/>
            <a:ext cx="3714995" cy="353233"/>
          </a:xfrm>
          <a:noFill/>
          <a:ln w="9525">
            <a:noFill/>
            <a:miter lim="800000"/>
            <a:headEnd/>
            <a:tailEnd/>
          </a:ln>
          <a:effectLst/>
        </p:spPr>
        <p:txBody>
          <a:bodyPr wrap="square" lIns="0" tIns="0" rIns="0" bIns="0" anchor="b" anchorCtr="0">
            <a:noAutofit/>
          </a:bodyPr>
          <a:lstStyle>
            <a:lvl1pPr marL="0" indent="0" algn="l" defTabSz="1278948"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24" name="Text Placeholder 7"/>
          <p:cNvSpPr>
            <a:spLocks noGrp="1"/>
          </p:cNvSpPr>
          <p:nvPr>
            <p:ph type="body" sz="quarter" idx="27" hasCustomPrompt="1"/>
          </p:nvPr>
        </p:nvSpPr>
        <p:spPr>
          <a:xfrm>
            <a:off x="4285572" y="2276475"/>
            <a:ext cx="3714995" cy="197490"/>
          </a:xfrm>
          <a:noFill/>
          <a:ln w="9525">
            <a:noFill/>
            <a:miter lim="800000"/>
            <a:headEnd/>
            <a:tailEnd/>
          </a:ln>
          <a:effectLst/>
        </p:spPr>
        <p:txBody>
          <a:bodyPr wrap="square" lIns="0" tIns="0" rIns="0" bIns="0" anchor="t" anchorCtr="0">
            <a:spAutoFit/>
          </a:bodyPr>
          <a:lstStyle>
            <a:lvl1pPr marL="0" indent="0" algn="l" defTabSz="1278948"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21" name="Content Placeholder 2"/>
          <p:cNvSpPr>
            <a:spLocks noGrp="1"/>
          </p:cNvSpPr>
          <p:nvPr>
            <p:ph sz="half" idx="24"/>
          </p:nvPr>
        </p:nvSpPr>
        <p:spPr>
          <a:xfrm>
            <a:off x="4285574" y="2514179"/>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9" name="Text Placeholder 7"/>
          <p:cNvSpPr>
            <a:spLocks noGrp="1"/>
          </p:cNvSpPr>
          <p:nvPr>
            <p:ph type="body" sz="quarter" idx="18" hasCustomPrompt="1"/>
          </p:nvPr>
        </p:nvSpPr>
        <p:spPr>
          <a:xfrm>
            <a:off x="351588" y="5155792"/>
            <a:ext cx="3714995" cy="353233"/>
          </a:xfrm>
          <a:noFill/>
          <a:ln w="9525">
            <a:noFill/>
            <a:miter lim="800000"/>
            <a:headEnd/>
            <a:tailEnd/>
          </a:ln>
          <a:effectLst/>
        </p:spPr>
        <p:txBody>
          <a:bodyPr wrap="square" lIns="0" tIns="0" rIns="0" bIns="0" anchor="b" anchorCtr="0">
            <a:noAutofit/>
          </a:bodyPr>
          <a:lstStyle>
            <a:lvl1pPr marL="0" indent="0" algn="l" defTabSz="1278948"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20" name="Text Placeholder 7"/>
          <p:cNvSpPr>
            <a:spLocks noGrp="1"/>
          </p:cNvSpPr>
          <p:nvPr>
            <p:ph type="body" sz="quarter" idx="23" hasCustomPrompt="1"/>
          </p:nvPr>
        </p:nvSpPr>
        <p:spPr>
          <a:xfrm>
            <a:off x="351588" y="5537420"/>
            <a:ext cx="3714995" cy="197490"/>
          </a:xfrm>
          <a:noFill/>
          <a:ln w="9525">
            <a:noFill/>
            <a:miter lim="800000"/>
            <a:headEnd/>
            <a:tailEnd/>
          </a:ln>
          <a:effectLst/>
        </p:spPr>
        <p:txBody>
          <a:bodyPr wrap="square" lIns="0" tIns="0" rIns="0" bIns="0" anchor="t" anchorCtr="0">
            <a:spAutoFit/>
          </a:bodyPr>
          <a:lstStyle>
            <a:lvl1pPr marL="0" indent="0" algn="l" defTabSz="1278948"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7" name="Content Placeholder 2"/>
          <p:cNvSpPr>
            <a:spLocks noGrp="1"/>
          </p:cNvSpPr>
          <p:nvPr>
            <p:ph sz="half" idx="12"/>
          </p:nvPr>
        </p:nvSpPr>
        <p:spPr>
          <a:xfrm>
            <a:off x="351590" y="5782612"/>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5" name="Text Placeholder 7"/>
          <p:cNvSpPr>
            <a:spLocks noGrp="1"/>
          </p:cNvSpPr>
          <p:nvPr>
            <p:ph type="body" sz="quarter" idx="28" hasCustomPrompt="1"/>
          </p:nvPr>
        </p:nvSpPr>
        <p:spPr>
          <a:xfrm>
            <a:off x="4285572" y="5155792"/>
            <a:ext cx="3714995" cy="353233"/>
          </a:xfrm>
          <a:noFill/>
          <a:ln w="9525">
            <a:noFill/>
            <a:miter lim="800000"/>
            <a:headEnd/>
            <a:tailEnd/>
          </a:ln>
          <a:effectLst/>
        </p:spPr>
        <p:txBody>
          <a:bodyPr wrap="square" lIns="0" tIns="0" rIns="0" bIns="0" anchor="b" anchorCtr="0">
            <a:noAutofit/>
          </a:bodyPr>
          <a:lstStyle>
            <a:lvl1pPr marL="0" indent="0" algn="l" defTabSz="1278948"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title</a:t>
            </a:r>
          </a:p>
        </p:txBody>
      </p:sp>
      <p:sp>
        <p:nvSpPr>
          <p:cNvPr id="26" name="Text Placeholder 7"/>
          <p:cNvSpPr>
            <a:spLocks noGrp="1"/>
          </p:cNvSpPr>
          <p:nvPr>
            <p:ph type="body" sz="quarter" idx="29" hasCustomPrompt="1"/>
          </p:nvPr>
        </p:nvSpPr>
        <p:spPr>
          <a:xfrm>
            <a:off x="4285572" y="5537420"/>
            <a:ext cx="3714995" cy="197490"/>
          </a:xfrm>
          <a:noFill/>
          <a:ln w="9525">
            <a:noFill/>
            <a:miter lim="800000"/>
            <a:headEnd/>
            <a:tailEnd/>
          </a:ln>
          <a:effectLst/>
        </p:spPr>
        <p:txBody>
          <a:bodyPr wrap="square" lIns="0" tIns="0" rIns="0" bIns="0" anchor="t" anchorCtr="0">
            <a:spAutoFit/>
          </a:bodyPr>
          <a:lstStyle>
            <a:lvl1pPr marL="0" indent="0" algn="l" defTabSz="1278948" rtl="0" fontAlgn="base">
              <a:lnSpc>
                <a:spcPts val="1473"/>
              </a:lnSpc>
              <a:spcBef>
                <a:spcPct val="0"/>
              </a:spcBef>
              <a:spcAft>
                <a:spcPct val="0"/>
              </a:spcAft>
              <a:buNone/>
              <a:defRPr lang="en-US" sz="1500" kern="1200" smtClean="0">
                <a:solidFill>
                  <a:schemeClr val="tx1"/>
                </a:solidFill>
                <a:latin typeface="+mn-lt"/>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Chart sub title</a:t>
            </a:r>
          </a:p>
        </p:txBody>
      </p:sp>
      <p:sp>
        <p:nvSpPr>
          <p:cNvPr id="22" name="Content Placeholder 2"/>
          <p:cNvSpPr>
            <a:spLocks noGrp="1"/>
          </p:cNvSpPr>
          <p:nvPr>
            <p:ph sz="half" idx="25"/>
          </p:nvPr>
        </p:nvSpPr>
        <p:spPr>
          <a:xfrm>
            <a:off x="4285574" y="5782612"/>
            <a:ext cx="3714092" cy="2454754"/>
          </a:xfrm>
        </p:spPr>
        <p:txBody>
          <a:bodyPr/>
          <a:lstStyle>
            <a:lvl1pPr>
              <a:defRPr sz="1700"/>
            </a:lvl1pPr>
            <a:lvl2pPr>
              <a:defRPr sz="1700"/>
            </a:lvl2pPr>
            <a:lvl3pPr>
              <a:defRPr sz="1700"/>
            </a:lvl3pPr>
            <a:lvl4pPr>
              <a:defRPr sz="1700"/>
            </a:lvl4pPr>
            <a:lvl5pPr>
              <a:defRPr sz="17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4" name="Text Placeholder 3"/>
          <p:cNvSpPr>
            <a:spLocks noGrp="1"/>
          </p:cNvSpPr>
          <p:nvPr>
            <p:ph type="body" sz="half" idx="2"/>
          </p:nvPr>
        </p:nvSpPr>
        <p:spPr>
          <a:xfrm>
            <a:off x="8335034" y="2322189"/>
            <a:ext cx="3542605" cy="5914322"/>
          </a:xfrm>
        </p:spPr>
        <p:txBody>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5" name="Text Placeholder 7"/>
          <p:cNvSpPr>
            <a:spLocks noGrp="1"/>
          </p:cNvSpPr>
          <p:nvPr>
            <p:ph type="body" sz="quarter" idx="19" hasCustomPrompt="1"/>
          </p:nvPr>
        </p:nvSpPr>
        <p:spPr>
          <a:xfrm>
            <a:off x="351588" y="8515186"/>
            <a:ext cx="11127746" cy="344574"/>
          </a:xfrm>
          <a:noFill/>
          <a:ln w="9525">
            <a:noFill/>
            <a:miter lim="800000"/>
            <a:headEnd/>
            <a:tailEnd/>
          </a:ln>
          <a:effectLst/>
        </p:spPr>
        <p:txBody>
          <a:bodyPr wrap="square" lIns="0" tIns="63941" rIns="0" bIns="63941" anchor="ctr" anchorCtr="0">
            <a:spAutoFit/>
          </a:bodyPr>
          <a:lstStyle>
            <a:lvl1pPr marL="0" marR="0" indent="0" algn="l" defTabSz="1278948"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78948"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smtClean="0">
                <a:latin typeface="Corpid C1 Regular" pitchFamily="34" charset="0"/>
              </a:rPr>
              <a:t>Source: Data Sources Corpid Regular 9pt</a:t>
            </a:r>
          </a:p>
        </p:txBody>
      </p:sp>
      <p:sp>
        <p:nvSpPr>
          <p:cNvPr id="16" name="Slide Number Placeholder 15"/>
          <p:cNvSpPr>
            <a:spLocks noGrp="1"/>
          </p:cNvSpPr>
          <p:nvPr>
            <p:ph type="sldNum" sz="quarter" idx="2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2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smtClean="0"/>
              <a:t>Click to edit Master title style</a:t>
            </a:r>
            <a:endParaRPr lang="en-AU" dirty="0"/>
          </a:p>
        </p:txBody>
      </p:sp>
    </p:spTree>
    <p:extLst>
      <p:ext uri="{BB962C8B-B14F-4D97-AF65-F5344CB8AC3E}">
        <p14:creationId xmlns:p14="http://schemas.microsoft.com/office/powerpoint/2010/main" val="2331126317"/>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showMasterSp="0" preserve="1" userDrawn="1">
  <p:cSld name="Dashboard">
    <p:spTree>
      <p:nvGrpSpPr>
        <p:cNvPr id="1" name=""/>
        <p:cNvGrpSpPr/>
        <p:nvPr/>
      </p:nvGrpSpPr>
      <p:grpSpPr>
        <a:xfrm>
          <a:off x="0" y="0"/>
          <a:ext cx="0" cy="0"/>
          <a:chOff x="0" y="0"/>
          <a:chExt cx="0" cy="0"/>
        </a:xfrm>
      </p:grpSpPr>
      <p:sp>
        <p:nvSpPr>
          <p:cNvPr id="20" name="Text Placeholder 7"/>
          <p:cNvSpPr>
            <a:spLocks noGrp="1"/>
          </p:cNvSpPr>
          <p:nvPr>
            <p:ph type="body" sz="quarter" idx="31" hasCustomPrompt="1"/>
          </p:nvPr>
        </p:nvSpPr>
        <p:spPr>
          <a:xfrm>
            <a:off x="351589" y="975996"/>
            <a:ext cx="12097436" cy="218008"/>
          </a:xfrm>
          <a:noFill/>
          <a:ln w="9525">
            <a:noFill/>
            <a:miter lim="800000"/>
            <a:headEnd/>
            <a:tailEnd/>
          </a:ln>
          <a:effectLst/>
        </p:spPr>
        <p:txBody>
          <a:bodyPr wrap="square" lIns="0" tIns="0" rIns="0" bIns="0" anchor="b" anchorCtr="0">
            <a:spAutoFit/>
          </a:bodyPr>
          <a:lstStyle>
            <a:lvl1pPr marL="0" indent="0" algn="l" defTabSz="1278948"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Subtitle</a:t>
            </a:r>
          </a:p>
        </p:txBody>
      </p:sp>
      <p:sp>
        <p:nvSpPr>
          <p:cNvPr id="28" name="Rectangle 27"/>
          <p:cNvSpPr/>
          <p:nvPr userDrawn="1"/>
        </p:nvSpPr>
        <p:spPr bwMode="auto">
          <a:xfrm>
            <a:off x="351589" y="1864405"/>
            <a:ext cx="7337022" cy="1188522"/>
          </a:xfrm>
          <a:prstGeom prst="rect">
            <a:avLst/>
          </a:prstGeom>
          <a:solidFill>
            <a:schemeClr val="tx1"/>
          </a:solidFill>
          <a:ln w="6350" cap="flat" cmpd="sng" algn="ctr">
            <a:noFill/>
            <a:prstDash val="solid"/>
            <a:round/>
            <a:headEnd type="none" w="med" len="med"/>
            <a:tailEnd type="none" w="med" len="med"/>
          </a:ln>
          <a:effectLst/>
        </p:spPr>
        <p:txBody>
          <a:bodyPr vert="horz" wrap="none" lIns="112127" tIns="56064" rIns="112127" bIns="56064" numCol="1" rtlCol="0" anchor="ctr" anchorCtr="0" compatLnSpc="1">
            <a:prstTxWarp prst="textNoShape">
              <a:avLst/>
            </a:prstTxWarp>
          </a:bodyPr>
          <a:lstStyle/>
          <a:p>
            <a:pPr algn="ctr" defTabSz="1278948" fontAlgn="base">
              <a:spcBef>
                <a:spcPct val="0"/>
              </a:spcBef>
              <a:spcAft>
                <a:spcPct val="0"/>
              </a:spcAft>
            </a:pPr>
            <a:endParaRPr lang="en-AU" sz="2000" dirty="0" smtClean="0">
              <a:solidFill>
                <a:srgbClr val="000000"/>
              </a:solidFill>
            </a:endParaRPr>
          </a:p>
        </p:txBody>
      </p:sp>
      <p:sp>
        <p:nvSpPr>
          <p:cNvPr id="17" name="Text Placeholder 7"/>
          <p:cNvSpPr>
            <a:spLocks noGrp="1"/>
          </p:cNvSpPr>
          <p:nvPr>
            <p:ph type="body" sz="quarter" idx="11" hasCustomPrompt="1"/>
          </p:nvPr>
        </p:nvSpPr>
        <p:spPr>
          <a:xfrm>
            <a:off x="496891" y="1968388"/>
            <a:ext cx="7046423" cy="353233"/>
          </a:xfrm>
          <a:noFill/>
          <a:ln w="9525">
            <a:noFill/>
            <a:miter lim="800000"/>
            <a:headEnd/>
            <a:tailEnd/>
          </a:ln>
          <a:effectLst/>
        </p:spPr>
        <p:txBody>
          <a:bodyPr wrap="square" lIns="0" tIns="0" rIns="0" bIns="0" anchor="b" anchorCtr="0">
            <a:noAutofit/>
          </a:bodyPr>
          <a:lstStyle>
            <a:lvl1pPr marL="0" indent="0" algn="l" defTabSz="1278948" rtl="0" fontAlgn="base">
              <a:lnSpc>
                <a:spcPct val="75000"/>
              </a:lnSpc>
              <a:spcBef>
                <a:spcPct val="0"/>
              </a:spcBef>
              <a:spcAft>
                <a:spcPct val="0"/>
              </a:spcAft>
              <a:buNone/>
              <a:defRPr lang="en-US" sz="2500" kern="1200" cap="all" baseline="0" smtClean="0">
                <a:solidFill>
                  <a:schemeClr val="bg1"/>
                </a:solidFill>
                <a:latin typeface="NAB Impact" pitchFamily="50" charset="0"/>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Campaign summary</a:t>
            </a:r>
          </a:p>
        </p:txBody>
      </p:sp>
      <p:sp>
        <p:nvSpPr>
          <p:cNvPr id="4" name="Text Placeholder 3"/>
          <p:cNvSpPr>
            <a:spLocks noGrp="1"/>
          </p:cNvSpPr>
          <p:nvPr>
            <p:ph type="body" sz="half" idx="2"/>
          </p:nvPr>
        </p:nvSpPr>
        <p:spPr>
          <a:xfrm>
            <a:off x="496891" y="2320013"/>
            <a:ext cx="7046423" cy="741149"/>
          </a:xfrm>
        </p:spPr>
        <p:txBody>
          <a:bodyPr lIns="0" rIns="0"/>
          <a:lstStyle>
            <a:lvl1pPr marL="0" indent="0">
              <a:spcBef>
                <a:spcPts val="0"/>
              </a:spcBef>
              <a:buNone/>
              <a:defRPr sz="1500">
                <a:solidFill>
                  <a:schemeClr val="bg1"/>
                </a:solidFill>
              </a:defRPr>
            </a:lvl1pPr>
            <a:lvl2pPr>
              <a:spcBef>
                <a:spcPts val="0"/>
              </a:spcBef>
              <a:defRPr sz="1500">
                <a:solidFill>
                  <a:schemeClr val="bg1"/>
                </a:solidFill>
              </a:defRPr>
            </a:lvl2pPr>
            <a:lvl3pPr>
              <a:spcBef>
                <a:spcPts val="0"/>
              </a:spcBef>
              <a:defRPr sz="1500">
                <a:solidFill>
                  <a:schemeClr val="bg1"/>
                </a:solidFill>
              </a:defRPr>
            </a:lvl3pPr>
            <a:lvl4pPr>
              <a:spcBef>
                <a:spcPts val="0"/>
              </a:spcBef>
              <a:defRPr sz="1500">
                <a:solidFill>
                  <a:schemeClr val="bg1"/>
                </a:solidFill>
              </a:defRPr>
            </a:lvl4pPr>
            <a:lvl5pPr>
              <a:spcBef>
                <a:spcPts val="0"/>
              </a:spcBef>
              <a:defRPr sz="1500">
                <a:solidFill>
                  <a:schemeClr val="bg1"/>
                </a:solidFill>
              </a:defRPr>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6" name="Rectangle 5"/>
          <p:cNvSpPr/>
          <p:nvPr userDrawn="1"/>
        </p:nvSpPr>
        <p:spPr bwMode="auto">
          <a:xfrm>
            <a:off x="351589" y="3174482"/>
            <a:ext cx="7337022" cy="5100644"/>
          </a:xfrm>
          <a:prstGeom prst="rect">
            <a:avLst/>
          </a:prstGeom>
          <a:solidFill>
            <a:schemeClr val="bg1">
              <a:lumMod val="95000"/>
            </a:schemeClr>
          </a:solidFill>
          <a:ln w="6350" cap="flat" cmpd="sng" algn="ctr">
            <a:noFill/>
            <a:prstDash val="solid"/>
            <a:round/>
            <a:headEnd type="none" w="med" len="med"/>
            <a:tailEnd type="none" w="med" len="med"/>
          </a:ln>
          <a:effectLst/>
        </p:spPr>
        <p:txBody>
          <a:bodyPr vert="horz" wrap="none" lIns="112127" tIns="56064" rIns="112127" bIns="56064" numCol="1" rtlCol="0" anchor="ctr" anchorCtr="0" compatLnSpc="1">
            <a:prstTxWarp prst="textNoShape">
              <a:avLst/>
            </a:prstTxWarp>
          </a:bodyPr>
          <a:lstStyle/>
          <a:p>
            <a:pPr algn="ctr" defTabSz="1278948" fontAlgn="base">
              <a:spcBef>
                <a:spcPct val="0"/>
              </a:spcBef>
              <a:spcAft>
                <a:spcPct val="0"/>
              </a:spcAft>
            </a:pPr>
            <a:endParaRPr lang="en-AU" sz="2000" dirty="0" smtClean="0">
              <a:solidFill>
                <a:srgbClr val="000000"/>
              </a:solidFill>
            </a:endParaRPr>
          </a:p>
        </p:txBody>
      </p:sp>
      <p:sp>
        <p:nvSpPr>
          <p:cNvPr id="19" name="Text Placeholder 7"/>
          <p:cNvSpPr>
            <a:spLocks noGrp="1"/>
          </p:cNvSpPr>
          <p:nvPr>
            <p:ph type="body" sz="quarter" idx="18" hasCustomPrompt="1"/>
          </p:nvPr>
        </p:nvSpPr>
        <p:spPr>
          <a:xfrm>
            <a:off x="496891" y="3347606"/>
            <a:ext cx="7046423" cy="218008"/>
          </a:xfrm>
          <a:noFill/>
          <a:ln w="9525">
            <a:noFill/>
            <a:miter lim="800000"/>
            <a:headEnd/>
            <a:tailEnd/>
          </a:ln>
          <a:effectLst/>
        </p:spPr>
        <p:txBody>
          <a:bodyPr wrap="square" lIns="0" tIns="0" rIns="0" bIns="0" anchor="b" anchorCtr="0">
            <a:spAutoFit/>
          </a:bodyPr>
          <a:lstStyle>
            <a:lvl1pPr marL="0" indent="0" algn="l" defTabSz="1278948"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Highlights</a:t>
            </a:r>
          </a:p>
        </p:txBody>
      </p:sp>
      <p:sp>
        <p:nvSpPr>
          <p:cNvPr id="27" name="Content Placeholder 2"/>
          <p:cNvSpPr>
            <a:spLocks noGrp="1"/>
          </p:cNvSpPr>
          <p:nvPr>
            <p:ph sz="half" idx="29"/>
          </p:nvPr>
        </p:nvSpPr>
        <p:spPr>
          <a:xfrm>
            <a:off x="496888" y="3643866"/>
            <a:ext cx="3447791" cy="4593508"/>
          </a:xfrm>
        </p:spPr>
        <p:txBody>
          <a:bodyPr/>
          <a:lstStyle>
            <a:lvl1pPr>
              <a:spcBef>
                <a:spcPts val="736"/>
              </a:spcBef>
              <a:defRPr sz="1500"/>
            </a:lvl1pPr>
            <a:lvl2pPr>
              <a:spcBef>
                <a:spcPts val="736"/>
              </a:spcBef>
              <a:defRPr sz="1500"/>
            </a:lvl2pPr>
            <a:lvl3pPr>
              <a:spcBef>
                <a:spcPts val="736"/>
              </a:spcBef>
              <a:defRPr sz="1500"/>
            </a:lvl3pPr>
            <a:lvl4pPr>
              <a:spcBef>
                <a:spcPts val="736"/>
              </a:spcBef>
              <a:defRPr sz="1500"/>
            </a:lvl4pPr>
            <a:lvl5pPr>
              <a:spcBef>
                <a:spcPts val="736"/>
              </a:spcBef>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8" name="Content Placeholder 2"/>
          <p:cNvSpPr>
            <a:spLocks noGrp="1"/>
          </p:cNvSpPr>
          <p:nvPr>
            <p:ph sz="half" idx="30"/>
          </p:nvPr>
        </p:nvSpPr>
        <p:spPr>
          <a:xfrm>
            <a:off x="4095520" y="3643866"/>
            <a:ext cx="3447791" cy="4593508"/>
          </a:xfrm>
        </p:spPr>
        <p:txBody>
          <a:bodyPr/>
          <a:lstStyle>
            <a:lvl1pPr>
              <a:spcBef>
                <a:spcPts val="736"/>
              </a:spcBef>
              <a:defRPr sz="1500"/>
            </a:lvl1pPr>
            <a:lvl2pPr>
              <a:spcBef>
                <a:spcPts val="736"/>
              </a:spcBef>
              <a:defRPr sz="1500"/>
            </a:lvl2pPr>
            <a:lvl3pPr>
              <a:spcBef>
                <a:spcPts val="736"/>
              </a:spcBef>
              <a:defRPr sz="1500"/>
            </a:lvl3pPr>
            <a:lvl4pPr>
              <a:spcBef>
                <a:spcPts val="736"/>
              </a:spcBef>
              <a:defRPr sz="1500"/>
            </a:lvl4pPr>
            <a:lvl5pPr>
              <a:spcBef>
                <a:spcPts val="736"/>
              </a:spcBef>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3" name="Text Placeholder 7"/>
          <p:cNvSpPr>
            <a:spLocks noGrp="1"/>
          </p:cNvSpPr>
          <p:nvPr>
            <p:ph type="body" sz="quarter" idx="26" hasCustomPrompt="1"/>
          </p:nvPr>
        </p:nvSpPr>
        <p:spPr>
          <a:xfrm>
            <a:off x="8141099" y="1968388"/>
            <a:ext cx="3749473" cy="353233"/>
          </a:xfrm>
          <a:noFill/>
          <a:ln w="9525">
            <a:noFill/>
            <a:miter lim="800000"/>
            <a:headEnd/>
            <a:tailEnd/>
          </a:ln>
          <a:effectLst/>
        </p:spPr>
        <p:txBody>
          <a:bodyPr wrap="square" lIns="0" tIns="0" rIns="0" bIns="0" anchor="b" anchorCtr="0">
            <a:noAutofit/>
          </a:bodyPr>
          <a:lstStyle>
            <a:lvl1pPr marL="0" indent="0" algn="l" defTabSz="1278948"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Campaign performance</a:t>
            </a:r>
          </a:p>
        </p:txBody>
      </p:sp>
      <p:sp>
        <p:nvSpPr>
          <p:cNvPr id="21" name="Content Placeholder 2"/>
          <p:cNvSpPr>
            <a:spLocks noGrp="1"/>
          </p:cNvSpPr>
          <p:nvPr>
            <p:ph sz="half" idx="24"/>
          </p:nvPr>
        </p:nvSpPr>
        <p:spPr>
          <a:xfrm>
            <a:off x="8141099" y="2395737"/>
            <a:ext cx="3749473" cy="2559893"/>
          </a:xfrm>
        </p:spPr>
        <p:txBody>
          <a:bodyPr/>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25" name="Text Placeholder 7"/>
          <p:cNvSpPr>
            <a:spLocks noGrp="1"/>
          </p:cNvSpPr>
          <p:nvPr>
            <p:ph type="body" sz="quarter" idx="28" hasCustomPrompt="1"/>
          </p:nvPr>
        </p:nvSpPr>
        <p:spPr>
          <a:xfrm>
            <a:off x="8141099" y="5254569"/>
            <a:ext cx="3749473" cy="353233"/>
          </a:xfrm>
          <a:noFill/>
          <a:ln w="9525">
            <a:noFill/>
            <a:miter lim="800000"/>
            <a:headEnd/>
            <a:tailEnd/>
          </a:ln>
          <a:effectLst/>
        </p:spPr>
        <p:txBody>
          <a:bodyPr wrap="square" lIns="0" tIns="0" rIns="0" bIns="0" anchor="b" anchorCtr="0">
            <a:noAutofit/>
          </a:bodyPr>
          <a:lstStyle>
            <a:lvl1pPr marL="0" indent="0" algn="l" defTabSz="1278948" rtl="0" fontAlgn="base">
              <a:lnSpc>
                <a:spcPct val="75000"/>
              </a:lnSpc>
              <a:spcBef>
                <a:spcPct val="0"/>
              </a:spcBef>
              <a:spcAft>
                <a:spcPct val="0"/>
              </a:spcAft>
              <a:buNone/>
              <a:defRPr lang="en-US" sz="2500" kern="1200" cap="all" baseline="0" smtClean="0">
                <a:solidFill>
                  <a:schemeClr val="accent1"/>
                </a:solidFill>
                <a:latin typeface="NAB Impact" pitchFamily="50" charset="0"/>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AU" noProof="0" dirty="0" smtClean="0"/>
              <a:t>Performance summary</a:t>
            </a:r>
          </a:p>
        </p:txBody>
      </p:sp>
      <p:sp>
        <p:nvSpPr>
          <p:cNvPr id="22" name="Content Placeholder 2"/>
          <p:cNvSpPr>
            <a:spLocks noGrp="1"/>
          </p:cNvSpPr>
          <p:nvPr>
            <p:ph sz="half" idx="25"/>
          </p:nvPr>
        </p:nvSpPr>
        <p:spPr>
          <a:xfrm>
            <a:off x="8141099" y="5677480"/>
            <a:ext cx="3749473" cy="2559893"/>
          </a:xfrm>
        </p:spPr>
        <p:txBody>
          <a:bodyPr/>
          <a:lstStyle>
            <a:lvl1pPr>
              <a:defRPr sz="1500"/>
            </a:lvl1pPr>
            <a:lvl2pPr>
              <a:defRPr sz="1500"/>
            </a:lvl2pPr>
            <a:lvl3pPr>
              <a:defRPr sz="1500"/>
            </a:lvl3pPr>
            <a:lvl4pPr>
              <a:defRPr sz="1500"/>
            </a:lvl4pPr>
            <a:lvl5pPr>
              <a:defRPr sz="1500"/>
            </a:lvl5p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a:p>
        </p:txBody>
      </p:sp>
      <p:sp>
        <p:nvSpPr>
          <p:cNvPr id="15" name="Text Placeholder 7"/>
          <p:cNvSpPr>
            <a:spLocks noGrp="1"/>
          </p:cNvSpPr>
          <p:nvPr>
            <p:ph type="body" sz="quarter" idx="19" hasCustomPrompt="1"/>
          </p:nvPr>
        </p:nvSpPr>
        <p:spPr>
          <a:xfrm>
            <a:off x="351588" y="8515186"/>
            <a:ext cx="11127746" cy="344574"/>
          </a:xfrm>
          <a:noFill/>
          <a:ln w="9525">
            <a:noFill/>
            <a:miter lim="800000"/>
            <a:headEnd/>
            <a:tailEnd/>
          </a:ln>
          <a:effectLst/>
        </p:spPr>
        <p:txBody>
          <a:bodyPr wrap="square" lIns="0" tIns="63941" rIns="0" bIns="63941" anchor="ctr" anchorCtr="0">
            <a:spAutoFit/>
          </a:bodyPr>
          <a:lstStyle>
            <a:lvl1pPr marL="0" marR="0" indent="0" algn="l" defTabSz="1278948" rtl="0" eaLnBrk="1" fontAlgn="base" latinLnBrk="0" hangingPunct="1">
              <a:lnSpc>
                <a:spcPct val="100000"/>
              </a:lnSpc>
              <a:spcBef>
                <a:spcPct val="0"/>
              </a:spcBef>
              <a:spcAft>
                <a:spcPct val="0"/>
              </a:spcAft>
              <a:buClr>
                <a:schemeClr val="accent1"/>
              </a:buClr>
              <a:buSzPct val="70000"/>
              <a:buFont typeface="Wingdings" pitchFamily="2" charset="2"/>
              <a:buNone/>
              <a:tabLst/>
              <a:defRPr lang="en-US" sz="1100" kern="1200" smtClean="0">
                <a:solidFill>
                  <a:schemeClr val="tx1"/>
                </a:solidFill>
                <a:latin typeface="+mn-lt"/>
                <a:ea typeface="+mn-ea"/>
                <a:cs typeface="+mn-cs"/>
              </a:defRPr>
            </a:lvl1pPr>
            <a:lvl2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8948"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8948"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marL="0" marR="0" lvl="0" indent="0" algn="l" defTabSz="1278948" rtl="0" eaLnBrk="1" fontAlgn="base" latinLnBrk="0" hangingPunct="1">
              <a:lnSpc>
                <a:spcPts val="1718"/>
              </a:lnSpc>
              <a:spcBef>
                <a:spcPct val="0"/>
              </a:spcBef>
              <a:spcAft>
                <a:spcPct val="0"/>
              </a:spcAft>
              <a:buClr>
                <a:schemeClr val="accent1"/>
              </a:buClr>
              <a:buSzPct val="70000"/>
              <a:buFont typeface="Wingdings" pitchFamily="2" charset="2"/>
              <a:buNone/>
              <a:tabLst/>
              <a:defRPr/>
            </a:pPr>
            <a:r>
              <a:rPr lang="en-AU" sz="1100" dirty="0" smtClean="0">
                <a:latin typeface="Corpid C1 Regular" pitchFamily="34" charset="0"/>
              </a:rPr>
              <a:t>Source: Data Sources Corpid Regular 9pt</a:t>
            </a:r>
          </a:p>
        </p:txBody>
      </p:sp>
      <p:sp>
        <p:nvSpPr>
          <p:cNvPr id="16" name="Slide Number Placeholder 15"/>
          <p:cNvSpPr>
            <a:spLocks noGrp="1"/>
          </p:cNvSpPr>
          <p:nvPr>
            <p:ph type="sldNum" sz="quarter" idx="2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5" name="Footer Placeholder 4"/>
          <p:cNvSpPr>
            <a:spLocks noGrp="1"/>
          </p:cNvSpPr>
          <p:nvPr>
            <p:ph type="ftr" sz="quarter" idx="2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7" name="Title 6"/>
          <p:cNvSpPr>
            <a:spLocks noGrp="1"/>
          </p:cNvSpPr>
          <p:nvPr>
            <p:ph type="title" hasCustomPrompt="1"/>
          </p:nvPr>
        </p:nvSpPr>
        <p:spPr>
          <a:xfrm>
            <a:off x="351589" y="291416"/>
            <a:ext cx="12097436" cy="667751"/>
          </a:xfrm>
        </p:spPr>
        <p:txBody>
          <a:bodyPr/>
          <a:lstStyle>
            <a:lvl1pPr>
              <a:defRPr/>
            </a:lvl1pPr>
          </a:lstStyle>
          <a:p>
            <a:r>
              <a:rPr lang="en-US" dirty="0" smtClean="0"/>
              <a:t>Campaign name</a:t>
            </a:r>
            <a:endParaRPr lang="en-AU" dirty="0"/>
          </a:p>
        </p:txBody>
      </p:sp>
    </p:spTree>
    <p:extLst>
      <p:ext uri="{BB962C8B-B14F-4D97-AF65-F5344CB8AC3E}">
        <p14:creationId xmlns:p14="http://schemas.microsoft.com/office/powerpoint/2010/main" val="5825349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a:xfrm>
            <a:off x="990149" y="9136938"/>
            <a:ext cx="10709177" cy="418275"/>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534882915"/>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17662" y="1792039"/>
            <a:ext cx="10796600" cy="1808162"/>
          </a:xfrm>
        </p:spPr>
        <p:txBody>
          <a:bodyPr anchor="t"/>
          <a:lstStyle>
            <a:lvl1pPr>
              <a:defRPr sz="3200">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2" y="3827988"/>
            <a:ext cx="10796600" cy="1348561"/>
          </a:xfrm>
        </p:spPr>
        <p:txBody>
          <a:bodyPr/>
          <a:lstStyle>
            <a:lvl1pPr marL="0" indent="0">
              <a:spcBef>
                <a:spcPct val="0"/>
              </a:spcBef>
              <a:buFont typeface="Wingdings" pitchFamily="2" charset="2"/>
              <a:buNone/>
              <a:defRPr sz="2400"/>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63" y="6970846"/>
            <a:ext cx="5696940" cy="847104"/>
          </a:xfrm>
          <a:noFill/>
          <a:ln w="9525">
            <a:noFill/>
            <a:miter lim="800000"/>
            <a:headEnd/>
            <a:tailEnd/>
          </a:ln>
          <a:effectLst/>
        </p:spPr>
        <p:txBody>
          <a:bodyPr wrap="square" lIns="127785" tIns="63896" rIns="127785" bIns="63896">
            <a:noAutofit/>
          </a:bodyPr>
          <a:lstStyle>
            <a:lvl1pPr marL="0" indent="0" algn="l" defTabSz="875329" rtl="0" fontAlgn="base">
              <a:spcBef>
                <a:spcPct val="50000"/>
              </a:spcBef>
              <a:spcAft>
                <a:spcPct val="0"/>
              </a:spcAft>
              <a:buNone/>
              <a:defRPr lang="en-US" sz="1400" kern="1200" smtClean="0">
                <a:solidFill>
                  <a:schemeClr val="tx1"/>
                </a:solidFill>
                <a:latin typeface="Corpid C1 Regular" pitchFamily="34" charset="0"/>
                <a:ea typeface="+mn-ea"/>
                <a:cs typeface="Arial" charset="0"/>
              </a:defRPr>
            </a:lvl1pPr>
            <a:lvl2pPr marL="881166" indent="-881166" algn="l" defTabSz="1277983"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81166" indent="-881166" algn="l" defTabSz="1277983"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81166" indent="-881166" algn="l" defTabSz="1277983"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81166" indent="-881166" algn="l" defTabSz="1277983"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9"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619" y="7867628"/>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5454465"/>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showMasterSp="0" preserve="1" userDrawn="1">
  <p:cSld name="Title Slide Red">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89" y="435427"/>
            <a:ext cx="12123129" cy="8730379"/>
          </a:xfrm>
          <a:prstGeom prst="rect">
            <a:avLst/>
          </a:prstGeom>
          <a:solidFill>
            <a:schemeClr val="accent1"/>
          </a:solidFill>
          <a:ln w="9525">
            <a:noFill/>
            <a:miter lim="800000"/>
            <a:headEnd/>
            <a:tailEnd/>
          </a:ln>
          <a:effectLst/>
        </p:spPr>
        <p:txBody>
          <a:bodyPr wrap="none" lIns="112042" tIns="56021" rIns="112042" bIns="56021" anchor="ctr"/>
          <a:lstStyle/>
          <a:p>
            <a:pPr algn="ctr" defTabSz="1278722"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62" y="1792039"/>
            <a:ext cx="10796600"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2" y="3827988"/>
            <a:ext cx="10796600" cy="1348561"/>
          </a:xfrm>
        </p:spPr>
        <p:txBody>
          <a:bodyPr/>
          <a:lstStyle>
            <a:lvl1pPr marL="0" indent="0">
              <a:spcBef>
                <a:spcPct val="0"/>
              </a:spcBef>
              <a:buFont typeface="Wingdings" pitchFamily="2" charset="2"/>
              <a:buNone/>
              <a:defRPr sz="24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63" y="6970846"/>
            <a:ext cx="5696940" cy="847104"/>
          </a:xfrm>
          <a:noFill/>
          <a:ln w="9525">
            <a:noFill/>
            <a:miter lim="800000"/>
            <a:headEnd/>
            <a:tailEnd/>
          </a:ln>
          <a:effectLst/>
        </p:spPr>
        <p:txBody>
          <a:bodyPr wrap="square" lIns="127785" tIns="63896" rIns="127785" bIns="63896">
            <a:noAutofit/>
          </a:bodyPr>
          <a:lstStyle>
            <a:lvl1pPr marL="0" indent="0" algn="l" defTabSz="875329"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81166" indent="-881166" algn="l" defTabSz="1277983"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81166" indent="-881166" algn="l" defTabSz="1277983"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81166" indent="-881166" algn="l" defTabSz="1277983"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81166" indent="-881166" algn="l" defTabSz="1277983"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619" y="7867631"/>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7324042"/>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89" y="435427"/>
            <a:ext cx="12123129" cy="8730379"/>
          </a:xfrm>
          <a:prstGeom prst="rect">
            <a:avLst/>
          </a:prstGeom>
          <a:solidFill>
            <a:schemeClr val="accent2"/>
          </a:solidFill>
          <a:ln w="9525">
            <a:noFill/>
            <a:miter lim="800000"/>
            <a:headEnd/>
            <a:tailEnd/>
          </a:ln>
          <a:effectLst/>
        </p:spPr>
        <p:txBody>
          <a:bodyPr wrap="none" lIns="112042" tIns="56021" rIns="112042" bIns="56021" anchor="ctr"/>
          <a:lstStyle/>
          <a:p>
            <a:pPr algn="ctr" defTabSz="1278722"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62" y="1792039"/>
            <a:ext cx="10796600"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2" y="3827988"/>
            <a:ext cx="10796600" cy="1348561"/>
          </a:xfrm>
        </p:spPr>
        <p:txBody>
          <a:bodyPr/>
          <a:lstStyle>
            <a:lvl1pPr marL="0" indent="0">
              <a:spcBef>
                <a:spcPct val="0"/>
              </a:spcBef>
              <a:buFont typeface="Wingdings" pitchFamily="2" charset="2"/>
              <a:buNone/>
              <a:defRPr sz="24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63" y="6970846"/>
            <a:ext cx="5696940" cy="847104"/>
          </a:xfrm>
          <a:noFill/>
          <a:ln w="9525">
            <a:noFill/>
            <a:miter lim="800000"/>
            <a:headEnd/>
            <a:tailEnd/>
          </a:ln>
          <a:effectLst/>
        </p:spPr>
        <p:txBody>
          <a:bodyPr wrap="square" lIns="127785" tIns="63896" rIns="127785" bIns="63896">
            <a:noAutofit/>
          </a:bodyPr>
          <a:lstStyle>
            <a:lvl1pPr marL="0" indent="0" algn="l" defTabSz="875329"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81166" indent="-881166" algn="l" defTabSz="1277983"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81166" indent="-881166" algn="l" defTabSz="1277983"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81166" indent="-881166" algn="l" defTabSz="1277983"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81166" indent="-881166" algn="l" defTabSz="1277983"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619" y="7867631"/>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9340726"/>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a:xfrm>
            <a:off x="330699" y="459615"/>
            <a:ext cx="12123131" cy="8730379"/>
          </a:xfrm>
        </p:spPr>
        <p:txBody>
          <a:bodyPr/>
          <a:lstStyle>
            <a:lvl1pPr>
              <a:defRPr baseline="0"/>
            </a:lvl1pPr>
          </a:lstStyle>
          <a:p>
            <a:r>
              <a:rPr lang="en-AU" dirty="0" smtClean="0"/>
              <a:t>Click icon to add picture and then right click on the picture &gt; Send to back</a:t>
            </a:r>
            <a:endParaRPr lang="en-AU" dirty="0"/>
          </a:p>
        </p:txBody>
      </p:sp>
      <p:sp>
        <p:nvSpPr>
          <p:cNvPr id="20482" name="Rectangle 2"/>
          <p:cNvSpPr>
            <a:spLocks noGrp="1" noChangeArrowheads="1"/>
          </p:cNvSpPr>
          <p:nvPr>
            <p:ph type="ctrTitle"/>
          </p:nvPr>
        </p:nvSpPr>
        <p:spPr>
          <a:xfrm>
            <a:off x="617660" y="5806391"/>
            <a:ext cx="6906326" cy="1244510"/>
          </a:xfrm>
          <a:solidFill>
            <a:schemeClr val="accent1"/>
          </a:solidFill>
          <a:ln w="9525">
            <a:noFill/>
            <a:miter lim="800000"/>
            <a:headEnd/>
            <a:tailEnd/>
          </a:ln>
          <a:effectLst/>
        </p:spPr>
        <p:txBody>
          <a:bodyPr wrap="square" lIns="352157" tIns="352157" rIns="352157" bIns="352157" anchor="t" anchorCtr="0">
            <a:spAutoFit/>
          </a:bodyPr>
          <a:lstStyle>
            <a:lvl1pPr algn="l" defTabSz="1277983" rtl="0" fontAlgn="base">
              <a:spcBef>
                <a:spcPct val="0"/>
              </a:spcBef>
              <a:spcAft>
                <a:spcPct val="0"/>
              </a:spcAft>
              <a:defRPr lang="en-AU" sz="3200" kern="1200" dirty="0">
                <a:solidFill>
                  <a:schemeClr val="bg1"/>
                </a:solidFill>
                <a:latin typeface="Corpid C1 Heavy" pitchFamily="34" charset="0"/>
                <a:ea typeface="+mn-ea"/>
                <a:cs typeface="Arial" charset="0"/>
              </a:defRPr>
            </a:lvl1pPr>
          </a:lstStyle>
          <a:p>
            <a:r>
              <a:rPr lang="en-US" smtClean="0"/>
              <a:t>Click to edit Master title style</a:t>
            </a:r>
            <a:endParaRPr lang="en-AU" dirty="0"/>
          </a:p>
        </p:txBody>
      </p:sp>
    </p:spTree>
    <p:extLst>
      <p:ext uri="{BB962C8B-B14F-4D97-AF65-F5344CB8AC3E}">
        <p14:creationId xmlns:p14="http://schemas.microsoft.com/office/powerpoint/2010/main" val="3915746913"/>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showMasterSp="0" type="obj" preserve="1">
  <p:cSld name="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a:xfrm>
            <a:off x="598650" y="1937186"/>
            <a:ext cx="11281220" cy="6299338"/>
          </a:xfrm>
        </p:spPr>
        <p:txBody>
          <a:bodyPr/>
          <a:lstStyle>
            <a:lvl1pPr>
              <a:defRPr>
                <a:solidFill>
                  <a:schemeClr val="accent1"/>
                </a:solidFill>
              </a:defRPr>
            </a:lvl1pPr>
            <a:lvl2pPr marL="221749" indent="0">
              <a:spcBef>
                <a:spcPts val="0"/>
              </a:spcBef>
              <a:buNone/>
              <a:defRPr/>
            </a:lvl2pPr>
            <a:lvl3pPr marL="665252" indent="-221749">
              <a:spcBef>
                <a:spcPts val="413"/>
              </a:spcBef>
              <a:defRPr/>
            </a:lvl3pPr>
            <a:lvl4pPr marL="1097082" indent="-221749">
              <a:spcBef>
                <a:spcPts val="413"/>
              </a:spcBef>
              <a:defRPr/>
            </a:lvl4pPr>
            <a:lvl5pPr marL="1540584" indent="-221749">
              <a:spcBef>
                <a:spcPts val="413"/>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954994772"/>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544538459"/>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359200" y="1937186"/>
            <a:ext cx="5669117" cy="6299338"/>
          </a:xfrm>
          <a:noFill/>
          <a:ln w="9525">
            <a:noFill/>
            <a:miter lim="800000"/>
            <a:headEnd/>
            <a:tailEnd/>
          </a:ln>
          <a:effectLst/>
        </p:spPr>
        <p:txBody>
          <a:bodyPr vert="horz" wrap="square" lIns="127785" tIns="63896" rIns="127785" bIns="63896" numCol="1" anchor="t" anchorCtr="0" compatLnSpc="1">
            <a:prstTxWarp prst="textNoShape">
              <a:avLst/>
            </a:prstTxWarp>
          </a:bodyPr>
          <a:lstStyle>
            <a:lvl1pPr algn="l" defTabSz="1277983" rtl="0" fontAlgn="base">
              <a:spcBef>
                <a:spcPct val="50000"/>
              </a:spcBef>
              <a:spcAft>
                <a:spcPct val="0"/>
              </a:spcAft>
              <a:defRPr lang="en-US" sz="1700" smtClean="0">
                <a:solidFill>
                  <a:schemeClr val="tx1"/>
                </a:solidFill>
                <a:latin typeface="+mn-lt"/>
                <a:ea typeface="+mn-ea"/>
                <a:cs typeface="+mn-cs"/>
              </a:defRPr>
            </a:lvl1pPr>
            <a:lvl2pPr algn="l" defTabSz="1277983" rtl="0" fontAlgn="base">
              <a:spcBef>
                <a:spcPct val="50000"/>
              </a:spcBef>
              <a:spcAft>
                <a:spcPct val="0"/>
              </a:spcAft>
              <a:defRPr lang="en-US" sz="1700" smtClean="0">
                <a:solidFill>
                  <a:schemeClr val="tx1"/>
                </a:solidFill>
                <a:latin typeface="+mn-lt"/>
                <a:ea typeface="+mn-ea"/>
                <a:cs typeface="+mn-cs"/>
              </a:defRPr>
            </a:lvl2pPr>
            <a:lvl3pPr algn="l" defTabSz="1277983" rtl="0" fontAlgn="base">
              <a:spcBef>
                <a:spcPct val="50000"/>
              </a:spcBef>
              <a:spcAft>
                <a:spcPct val="0"/>
              </a:spcAft>
              <a:defRPr lang="en-US" sz="1700" smtClean="0">
                <a:solidFill>
                  <a:schemeClr val="tx1"/>
                </a:solidFill>
                <a:latin typeface="+mn-lt"/>
                <a:ea typeface="+mn-ea"/>
                <a:cs typeface="+mn-cs"/>
              </a:defRPr>
            </a:lvl3pPr>
            <a:lvl4pPr algn="l" defTabSz="1277983" rtl="0" fontAlgn="base">
              <a:spcBef>
                <a:spcPct val="50000"/>
              </a:spcBef>
              <a:spcAft>
                <a:spcPct val="0"/>
              </a:spcAft>
              <a:defRPr lang="en-US" sz="1700" smtClean="0">
                <a:solidFill>
                  <a:schemeClr val="tx1"/>
                </a:solidFill>
                <a:latin typeface="+mn-lt"/>
                <a:ea typeface="+mn-ea"/>
                <a:cs typeface="+mn-cs"/>
              </a:defRPr>
            </a:lvl4pPr>
            <a:lvl5pPr algn="l" defTabSz="1277983" rtl="0" fontAlgn="base">
              <a:spcBef>
                <a:spcPct val="50000"/>
              </a:spcBef>
              <a:spcAft>
                <a:spcPct val="0"/>
              </a:spcAft>
              <a:defRPr lang="en-AU" sz="1700">
                <a:solidFill>
                  <a:schemeClr val="tx1"/>
                </a:solidFill>
                <a:latin typeface="+mn-lt"/>
                <a:ea typeface="+mn-ea"/>
                <a:cs typeface="+mn-cs"/>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210758" y="1937186"/>
            <a:ext cx="5669118" cy="6299338"/>
          </a:xfrm>
          <a:noFill/>
          <a:ln w="9525">
            <a:noFill/>
            <a:miter lim="800000"/>
            <a:headEnd/>
            <a:tailEnd/>
          </a:ln>
          <a:effectLst/>
        </p:spPr>
        <p:txBody>
          <a:bodyPr vert="horz" wrap="square" lIns="127785" tIns="63896" rIns="127785" bIns="63896" numCol="1" anchor="t" anchorCtr="0" compatLnSpc="1">
            <a:prstTxWarp prst="textNoShape">
              <a:avLst/>
            </a:prstTxWarp>
          </a:bodyPr>
          <a:lstStyle>
            <a:lvl1pPr algn="l" defTabSz="1277983" rtl="0" fontAlgn="base">
              <a:spcBef>
                <a:spcPct val="50000"/>
              </a:spcBef>
              <a:spcAft>
                <a:spcPct val="0"/>
              </a:spcAft>
              <a:defRPr lang="en-US" sz="1700" smtClean="0">
                <a:solidFill>
                  <a:schemeClr val="tx1"/>
                </a:solidFill>
                <a:latin typeface="+mn-lt"/>
                <a:ea typeface="+mn-ea"/>
                <a:cs typeface="+mn-cs"/>
              </a:defRPr>
            </a:lvl1pPr>
            <a:lvl2pPr algn="l" defTabSz="1277983" rtl="0" fontAlgn="base">
              <a:spcBef>
                <a:spcPct val="50000"/>
              </a:spcBef>
              <a:spcAft>
                <a:spcPct val="0"/>
              </a:spcAft>
              <a:defRPr lang="en-US" sz="1700" smtClean="0">
                <a:solidFill>
                  <a:schemeClr val="tx1"/>
                </a:solidFill>
                <a:latin typeface="+mn-lt"/>
                <a:ea typeface="+mn-ea"/>
                <a:cs typeface="+mn-cs"/>
              </a:defRPr>
            </a:lvl2pPr>
            <a:lvl3pPr algn="l" defTabSz="1277983" rtl="0" fontAlgn="base">
              <a:spcBef>
                <a:spcPct val="50000"/>
              </a:spcBef>
              <a:spcAft>
                <a:spcPct val="0"/>
              </a:spcAft>
              <a:defRPr lang="en-US" sz="1700" smtClean="0">
                <a:solidFill>
                  <a:schemeClr val="tx1"/>
                </a:solidFill>
                <a:latin typeface="+mn-lt"/>
                <a:ea typeface="+mn-ea"/>
                <a:cs typeface="+mn-cs"/>
              </a:defRPr>
            </a:lvl3pPr>
            <a:lvl4pPr algn="l" defTabSz="1277983" rtl="0" fontAlgn="base">
              <a:spcBef>
                <a:spcPct val="50000"/>
              </a:spcBef>
              <a:spcAft>
                <a:spcPct val="0"/>
              </a:spcAft>
              <a:defRPr lang="en-US" sz="1700" smtClean="0">
                <a:solidFill>
                  <a:schemeClr val="tx1"/>
                </a:solidFill>
                <a:latin typeface="+mn-lt"/>
                <a:ea typeface="+mn-ea"/>
                <a:cs typeface="+mn-cs"/>
              </a:defRPr>
            </a:lvl4pPr>
            <a:lvl5pPr algn="l" defTabSz="1277983" rtl="0" fontAlgn="base">
              <a:spcBef>
                <a:spcPct val="50000"/>
              </a:spcBef>
              <a:spcAft>
                <a:spcPct val="0"/>
              </a:spcAft>
              <a:defRPr lang="en-AU" sz="1700">
                <a:solidFill>
                  <a:schemeClr val="tx1"/>
                </a:solidFill>
                <a:latin typeface="+mn-lt"/>
                <a:ea typeface="+mn-ea"/>
                <a:cs typeface="+mn-cs"/>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Slide Number Placeholder 4"/>
          <p:cNvSpPr>
            <a:spLocks noGrp="1"/>
          </p:cNvSpPr>
          <p:nvPr>
            <p:ph type="sldNum" sz="quarter" idx="10"/>
          </p:nvPr>
        </p:nvSpPr>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280076815"/>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883707239"/>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242910591"/>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93" y="215699"/>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200" y="2322191"/>
            <a:ext cx="5669117" cy="5914322"/>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8" y="2322191"/>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504"/>
            <a:ext cx="5667306" cy="344484"/>
          </a:xfrm>
          <a:noFill/>
          <a:ln w="9525">
            <a:noFill/>
            <a:miter lim="800000"/>
            <a:headEnd/>
            <a:tailEnd/>
          </a:ln>
          <a:effectLst/>
        </p:spPr>
        <p:txBody>
          <a:bodyPr wrap="square" lIns="127785" tIns="63896" rIns="127785" bIns="63896" anchor="t" anchorCtr="0">
            <a:spAutoFit/>
          </a:bodyPr>
          <a:lstStyle>
            <a:lvl1pPr marL="0" indent="0" algn="l" defTabSz="1277983" rtl="0" fontAlgn="base">
              <a:lnSpc>
                <a:spcPts val="1714"/>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798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6" name="Footer Placeholder 5"/>
          <p:cNvSpPr>
            <a:spLocks noGrp="1"/>
          </p:cNvSpPr>
          <p:nvPr>
            <p:ph type="ftr" sz="quarter" idx="12"/>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1"/>
          <p:cNvSpPr>
            <a:spLocks noGrp="1"/>
          </p:cNvSpPr>
          <p:nvPr>
            <p:ph type="sldNum" sz="quarter" idx="10"/>
          </p:nvPr>
        </p:nvSpPr>
        <p:spPr>
          <a:xfrm>
            <a:off x="332590" y="9149670"/>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Tree>
    <p:extLst>
      <p:ext uri="{BB962C8B-B14F-4D97-AF65-F5344CB8AC3E}">
        <p14:creationId xmlns:p14="http://schemas.microsoft.com/office/powerpoint/2010/main" val="15398702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359192" y="1937455"/>
            <a:ext cx="5669117" cy="6299338"/>
          </a:xfrm>
          <a:noFill/>
          <a:ln w="9525">
            <a:noFill/>
            <a:miter lim="800000"/>
            <a:headEnd/>
            <a:tailEnd/>
          </a:ln>
          <a:effectLst/>
        </p:spPr>
        <p:txBody>
          <a:bodyPr vert="horz" wrap="square" lIns="123542" tIns="61807" rIns="123542" bIns="61807" numCol="1" anchor="t" anchorCtr="0" compatLnSpc="1">
            <a:prstTxWarp prst="textNoShape">
              <a:avLst/>
            </a:prstTxWarp>
          </a:bodyPr>
          <a:lstStyle>
            <a:lvl1pPr algn="l" defTabSz="1235543" rtl="0" fontAlgn="base">
              <a:spcBef>
                <a:spcPct val="50000"/>
              </a:spcBef>
              <a:spcAft>
                <a:spcPct val="0"/>
              </a:spcAft>
              <a:defRPr lang="en-US" sz="1700" smtClean="0">
                <a:solidFill>
                  <a:schemeClr val="tx1"/>
                </a:solidFill>
                <a:latin typeface="+mn-lt"/>
                <a:ea typeface="+mn-ea"/>
                <a:cs typeface="+mn-cs"/>
              </a:defRPr>
            </a:lvl1pPr>
            <a:lvl2pPr algn="l" defTabSz="1235543" rtl="0" fontAlgn="base">
              <a:spcBef>
                <a:spcPct val="50000"/>
              </a:spcBef>
              <a:spcAft>
                <a:spcPct val="0"/>
              </a:spcAft>
              <a:defRPr lang="en-US" sz="1700" smtClean="0">
                <a:solidFill>
                  <a:schemeClr val="tx1"/>
                </a:solidFill>
                <a:latin typeface="+mn-lt"/>
                <a:ea typeface="+mn-ea"/>
                <a:cs typeface="+mn-cs"/>
              </a:defRPr>
            </a:lvl2pPr>
            <a:lvl3pPr algn="l" defTabSz="1235543" rtl="0" fontAlgn="base">
              <a:spcBef>
                <a:spcPct val="50000"/>
              </a:spcBef>
              <a:spcAft>
                <a:spcPct val="0"/>
              </a:spcAft>
              <a:defRPr lang="en-US" sz="1700" smtClean="0">
                <a:solidFill>
                  <a:schemeClr val="tx1"/>
                </a:solidFill>
                <a:latin typeface="+mn-lt"/>
                <a:ea typeface="+mn-ea"/>
                <a:cs typeface="+mn-cs"/>
              </a:defRPr>
            </a:lvl3pPr>
            <a:lvl4pPr algn="l" defTabSz="1235543" rtl="0" fontAlgn="base">
              <a:spcBef>
                <a:spcPct val="50000"/>
              </a:spcBef>
              <a:spcAft>
                <a:spcPct val="0"/>
              </a:spcAft>
              <a:defRPr lang="en-US" sz="1700" smtClean="0">
                <a:solidFill>
                  <a:schemeClr val="tx1"/>
                </a:solidFill>
                <a:latin typeface="+mn-lt"/>
                <a:ea typeface="+mn-ea"/>
                <a:cs typeface="+mn-cs"/>
              </a:defRPr>
            </a:lvl4pPr>
            <a:lvl5pPr algn="l" defTabSz="1235543" rtl="0" fontAlgn="base">
              <a:spcBef>
                <a:spcPct val="50000"/>
              </a:spcBef>
              <a:spcAft>
                <a:spcPct val="0"/>
              </a:spcAft>
              <a:defRPr lang="en-AU" sz="1700">
                <a:solidFill>
                  <a:schemeClr val="tx1"/>
                </a:solidFill>
                <a:latin typeface="+mn-lt"/>
                <a:ea typeface="+mn-ea"/>
                <a:cs typeface="+mn-cs"/>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210758" y="1937455"/>
            <a:ext cx="5669118" cy="6299338"/>
          </a:xfrm>
          <a:noFill/>
          <a:ln w="9525">
            <a:noFill/>
            <a:miter lim="800000"/>
            <a:headEnd/>
            <a:tailEnd/>
          </a:ln>
          <a:effectLst/>
        </p:spPr>
        <p:txBody>
          <a:bodyPr vert="horz" wrap="square" lIns="123542" tIns="61807" rIns="123542" bIns="61807" numCol="1" anchor="t" anchorCtr="0" compatLnSpc="1">
            <a:prstTxWarp prst="textNoShape">
              <a:avLst/>
            </a:prstTxWarp>
          </a:bodyPr>
          <a:lstStyle>
            <a:lvl1pPr algn="l" defTabSz="1235543" rtl="0" fontAlgn="base">
              <a:spcBef>
                <a:spcPct val="50000"/>
              </a:spcBef>
              <a:spcAft>
                <a:spcPct val="0"/>
              </a:spcAft>
              <a:defRPr lang="en-US" sz="1700" smtClean="0">
                <a:solidFill>
                  <a:schemeClr val="tx1"/>
                </a:solidFill>
                <a:latin typeface="+mn-lt"/>
                <a:ea typeface="+mn-ea"/>
                <a:cs typeface="+mn-cs"/>
              </a:defRPr>
            </a:lvl1pPr>
            <a:lvl2pPr algn="l" defTabSz="1235543" rtl="0" fontAlgn="base">
              <a:spcBef>
                <a:spcPct val="50000"/>
              </a:spcBef>
              <a:spcAft>
                <a:spcPct val="0"/>
              </a:spcAft>
              <a:defRPr lang="en-US" sz="1700" smtClean="0">
                <a:solidFill>
                  <a:schemeClr val="tx1"/>
                </a:solidFill>
                <a:latin typeface="+mn-lt"/>
                <a:ea typeface="+mn-ea"/>
                <a:cs typeface="+mn-cs"/>
              </a:defRPr>
            </a:lvl2pPr>
            <a:lvl3pPr algn="l" defTabSz="1235543" rtl="0" fontAlgn="base">
              <a:spcBef>
                <a:spcPct val="50000"/>
              </a:spcBef>
              <a:spcAft>
                <a:spcPct val="0"/>
              </a:spcAft>
              <a:defRPr lang="en-US" sz="1700" smtClean="0">
                <a:solidFill>
                  <a:schemeClr val="tx1"/>
                </a:solidFill>
                <a:latin typeface="+mn-lt"/>
                <a:ea typeface="+mn-ea"/>
                <a:cs typeface="+mn-cs"/>
              </a:defRPr>
            </a:lvl3pPr>
            <a:lvl4pPr algn="l" defTabSz="1235543" rtl="0" fontAlgn="base">
              <a:spcBef>
                <a:spcPct val="50000"/>
              </a:spcBef>
              <a:spcAft>
                <a:spcPct val="0"/>
              </a:spcAft>
              <a:defRPr lang="en-US" sz="1700" smtClean="0">
                <a:solidFill>
                  <a:schemeClr val="tx1"/>
                </a:solidFill>
                <a:latin typeface="+mn-lt"/>
                <a:ea typeface="+mn-ea"/>
                <a:cs typeface="+mn-cs"/>
              </a:defRPr>
            </a:lvl4pPr>
            <a:lvl5pPr algn="l" defTabSz="1235543" rtl="0" fontAlgn="base">
              <a:spcBef>
                <a:spcPct val="50000"/>
              </a:spcBef>
              <a:spcAft>
                <a:spcPct val="0"/>
              </a:spcAft>
              <a:defRPr lang="en-AU" sz="1700">
                <a:solidFill>
                  <a:schemeClr val="tx1"/>
                </a:solidFill>
                <a:latin typeface="+mn-lt"/>
                <a:ea typeface="+mn-ea"/>
                <a:cs typeface="+mn-cs"/>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Slide Number Placeholder 4"/>
          <p:cNvSpPr>
            <a:spLocks noGrp="1"/>
          </p:cNvSpPr>
          <p:nvPr>
            <p:ph type="sldNum" sz="quarter" idx="10"/>
          </p:nvPr>
        </p:nvSpPr>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627814493"/>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93" y="215699"/>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200" y="2322193"/>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8" y="2322191"/>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504"/>
            <a:ext cx="5667306" cy="344484"/>
          </a:xfrm>
          <a:noFill/>
          <a:ln w="9525">
            <a:noFill/>
            <a:miter lim="800000"/>
            <a:headEnd/>
            <a:tailEnd/>
          </a:ln>
          <a:effectLst/>
        </p:spPr>
        <p:txBody>
          <a:bodyPr wrap="square" lIns="127785" tIns="63896" rIns="127785" bIns="63896" anchor="t" anchorCtr="0">
            <a:spAutoFit/>
          </a:bodyPr>
          <a:lstStyle>
            <a:lvl1pPr marL="0" indent="0" algn="l" defTabSz="1277983" rtl="0" fontAlgn="base">
              <a:lnSpc>
                <a:spcPts val="1714"/>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798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200" y="5589884"/>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1" y="5228195"/>
            <a:ext cx="5667306" cy="344484"/>
          </a:xfrm>
          <a:noFill/>
          <a:ln w="9525">
            <a:noFill/>
            <a:miter lim="800000"/>
            <a:headEnd/>
            <a:tailEnd/>
          </a:ln>
          <a:effectLst/>
        </p:spPr>
        <p:txBody>
          <a:bodyPr wrap="square" lIns="127785" tIns="63896" rIns="127785" bIns="63896" anchor="t" anchorCtr="0">
            <a:spAutoFit/>
          </a:bodyPr>
          <a:lstStyle>
            <a:lvl1pPr marL="0" indent="0" algn="l" defTabSz="1277983" rtl="0" fontAlgn="base">
              <a:lnSpc>
                <a:spcPts val="1714"/>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798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Slide Number Placeholder 1"/>
          <p:cNvSpPr>
            <a:spLocks noGrp="1"/>
          </p:cNvSpPr>
          <p:nvPr>
            <p:ph type="sldNum" sz="quarter" idx="10"/>
          </p:nvPr>
        </p:nvSpPr>
        <p:spPr>
          <a:xfrm>
            <a:off x="332590" y="9149670"/>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4"/>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19342459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93" y="215699"/>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3" y="2322193"/>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8206260" y="2322191"/>
            <a:ext cx="36736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3" y="1960504"/>
            <a:ext cx="3712906" cy="344484"/>
          </a:xfrm>
          <a:noFill/>
          <a:ln w="9525">
            <a:noFill/>
            <a:miter lim="800000"/>
            <a:headEnd/>
            <a:tailEnd/>
          </a:ln>
          <a:effectLst/>
        </p:spPr>
        <p:txBody>
          <a:bodyPr wrap="square" lIns="127785" tIns="63896" rIns="127785" bIns="63896" anchor="t" anchorCtr="0">
            <a:spAutoFit/>
          </a:bodyPr>
          <a:lstStyle>
            <a:lvl1pPr marL="0" indent="0" algn="l" defTabSz="1277983" rtl="0" fontAlgn="base">
              <a:lnSpc>
                <a:spcPts val="1714"/>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798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3"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3" y="5228195"/>
            <a:ext cx="3712906" cy="344484"/>
          </a:xfrm>
          <a:noFill/>
          <a:ln w="9525">
            <a:noFill/>
            <a:miter lim="800000"/>
            <a:headEnd/>
            <a:tailEnd/>
          </a:ln>
          <a:effectLst/>
        </p:spPr>
        <p:txBody>
          <a:bodyPr wrap="square" lIns="127785" tIns="63896" rIns="127785" bIns="63896" anchor="t" anchorCtr="0">
            <a:spAutoFit/>
          </a:bodyPr>
          <a:lstStyle>
            <a:lvl1pPr marL="0" indent="0" algn="l" defTabSz="1277983" rtl="0" fontAlgn="base">
              <a:lnSpc>
                <a:spcPts val="1714"/>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798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Content Placeholder 2"/>
          <p:cNvSpPr>
            <a:spLocks noGrp="1"/>
          </p:cNvSpPr>
          <p:nvPr>
            <p:ph sz="half" idx="14"/>
          </p:nvPr>
        </p:nvSpPr>
        <p:spPr>
          <a:xfrm>
            <a:off x="4285574" y="2322193"/>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1" name="Text Placeholder 7"/>
          <p:cNvSpPr>
            <a:spLocks noGrp="1"/>
          </p:cNvSpPr>
          <p:nvPr>
            <p:ph type="body" sz="quarter" idx="15" hasCustomPrompt="1"/>
          </p:nvPr>
        </p:nvSpPr>
        <p:spPr>
          <a:xfrm>
            <a:off x="4285577" y="1960504"/>
            <a:ext cx="3712906" cy="344484"/>
          </a:xfrm>
          <a:noFill/>
          <a:ln w="9525">
            <a:noFill/>
            <a:miter lim="800000"/>
            <a:headEnd/>
            <a:tailEnd/>
          </a:ln>
          <a:effectLst/>
        </p:spPr>
        <p:txBody>
          <a:bodyPr wrap="square" lIns="127785" tIns="63896" rIns="127785" bIns="63896" anchor="t" anchorCtr="0">
            <a:spAutoFit/>
          </a:bodyPr>
          <a:lstStyle>
            <a:lvl1pPr marL="0" indent="0" algn="l" defTabSz="1277983" rtl="0" fontAlgn="base">
              <a:lnSpc>
                <a:spcPts val="1714"/>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798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2" name="Content Placeholder 2"/>
          <p:cNvSpPr>
            <a:spLocks noGrp="1"/>
          </p:cNvSpPr>
          <p:nvPr>
            <p:ph sz="half" idx="16"/>
          </p:nvPr>
        </p:nvSpPr>
        <p:spPr>
          <a:xfrm>
            <a:off x="4285574"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3" name="Text Placeholder 7"/>
          <p:cNvSpPr>
            <a:spLocks noGrp="1"/>
          </p:cNvSpPr>
          <p:nvPr>
            <p:ph type="body" sz="quarter" idx="17" hasCustomPrompt="1"/>
          </p:nvPr>
        </p:nvSpPr>
        <p:spPr>
          <a:xfrm>
            <a:off x="4285577" y="5228195"/>
            <a:ext cx="3712906" cy="344484"/>
          </a:xfrm>
          <a:noFill/>
          <a:ln w="9525">
            <a:noFill/>
            <a:miter lim="800000"/>
            <a:headEnd/>
            <a:tailEnd/>
          </a:ln>
          <a:effectLst/>
        </p:spPr>
        <p:txBody>
          <a:bodyPr wrap="square" lIns="127785" tIns="63896" rIns="127785" bIns="63896" anchor="t" anchorCtr="0">
            <a:spAutoFit/>
          </a:bodyPr>
          <a:lstStyle>
            <a:lvl1pPr marL="0" indent="0" algn="l" defTabSz="1277983" rtl="0" fontAlgn="base">
              <a:lnSpc>
                <a:spcPts val="1714"/>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798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4" name="Slide Number Placeholder 1"/>
          <p:cNvSpPr>
            <a:spLocks noGrp="1"/>
          </p:cNvSpPr>
          <p:nvPr>
            <p:ph type="sldNum" sz="quarter" idx="10"/>
          </p:nvPr>
        </p:nvSpPr>
        <p:spPr>
          <a:xfrm>
            <a:off x="332590" y="9149670"/>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8"/>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811247003"/>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93" y="215699"/>
            <a:ext cx="12119328" cy="1056273"/>
          </a:xfrm>
        </p:spPr>
        <p:txBody>
          <a:bodyPr/>
          <a:lstStyle/>
          <a:p>
            <a:r>
              <a:rPr lang="en-US" smtClean="0"/>
              <a:t>Click to edit Master title style</a:t>
            </a:r>
            <a:endParaRPr lang="en-AU"/>
          </a:p>
        </p:txBody>
      </p:sp>
      <p:sp>
        <p:nvSpPr>
          <p:cNvPr id="3" name="Content Placeholder 2"/>
          <p:cNvSpPr>
            <a:spLocks noGrp="1"/>
          </p:cNvSpPr>
          <p:nvPr>
            <p:ph sz="quarter" idx="1"/>
          </p:nvPr>
        </p:nvSpPr>
        <p:spPr>
          <a:xfrm>
            <a:off x="359200" y="1937191"/>
            <a:ext cx="5669117" cy="30519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359200" y="5182593"/>
            <a:ext cx="5669117" cy="30539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half" idx="3"/>
          </p:nvPr>
        </p:nvSpPr>
        <p:spPr>
          <a:xfrm>
            <a:off x="6210758" y="1937186"/>
            <a:ext cx="5669118" cy="6299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Slide Number Placeholder 5"/>
          <p:cNvSpPr>
            <a:spLocks noGrp="1"/>
          </p:cNvSpPr>
          <p:nvPr>
            <p:ph type="sldNum" sz="quarter" idx="10"/>
          </p:nvPr>
        </p:nvSpPr>
        <p:spPr>
          <a:xfrm>
            <a:off x="332593" y="9135559"/>
            <a:ext cx="638561" cy="374937"/>
          </a:xfrm>
        </p:spPr>
        <p:txBody>
          <a:bodyPr/>
          <a:lstStyle>
            <a:lvl1pPr>
              <a:defRPr/>
            </a:lvl1pPr>
          </a:lstStyle>
          <a:p>
            <a:fld id="{7EC24045-86AC-417E-B655-323B8415F406}" type="slidenum">
              <a:rPr lang="en-AU">
                <a:solidFill>
                  <a:srgbClr val="000000"/>
                </a:solidFill>
              </a:rPr>
              <a:pPr/>
              <a:t>‹#›</a:t>
            </a:fld>
            <a:endParaRPr lang="en-AU" dirty="0">
              <a:solidFill>
                <a:srgbClr val="000000"/>
              </a:solidFill>
            </a:endParaRPr>
          </a:p>
        </p:txBody>
      </p:sp>
      <p:sp>
        <p:nvSpPr>
          <p:cNvPr id="7" name="Footer Placeholder 6"/>
          <p:cNvSpPr>
            <a:spLocks noGrp="1"/>
          </p:cNvSpPr>
          <p:nvPr>
            <p:ph type="ftr" sz="quarter" idx="11"/>
          </p:nvPr>
        </p:nvSpPr>
        <p:spPr>
          <a:xfrm>
            <a:off x="988249" y="9135555"/>
            <a:ext cx="10711078" cy="364858"/>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419875460"/>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cxnSp>
        <p:nvCxnSpPr>
          <p:cNvPr id="7" name="Straight Connector 6"/>
          <p:cNvCxnSpPr/>
          <p:nvPr userDrawn="1"/>
        </p:nvCxnSpPr>
        <p:spPr>
          <a:xfrm>
            <a:off x="641197" y="1394120"/>
            <a:ext cx="12160408"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a:xfrm>
            <a:off x="645468" y="288059"/>
            <a:ext cx="11487365" cy="1099774"/>
          </a:xfrm>
        </p:spPr>
        <p:txBody>
          <a:bodyPr/>
          <a:lstStyle>
            <a:lvl1pPr>
              <a:defRPr>
                <a:latin typeface="Calibri" panose="020F0502020204030204" pitchFamily="34" charset="0"/>
              </a:defRPr>
            </a:lvl1pPr>
          </a:lstStyle>
          <a:p>
            <a:r>
              <a:rPr lang="en-US" dirty="0" smtClean="0"/>
              <a:t>Master Title Slide Headline</a:t>
            </a:r>
            <a:endParaRPr lang="en-CA" dirty="0"/>
          </a:p>
        </p:txBody>
      </p:sp>
      <p:sp>
        <p:nvSpPr>
          <p:cNvPr id="8" name="TextBox 7"/>
          <p:cNvSpPr txBox="1"/>
          <p:nvPr userDrawn="1"/>
        </p:nvSpPr>
        <p:spPr>
          <a:xfrm>
            <a:off x="11634106" y="9188119"/>
            <a:ext cx="750960" cy="342720"/>
          </a:xfrm>
          <a:prstGeom prst="rect">
            <a:avLst/>
          </a:prstGeom>
          <a:noFill/>
        </p:spPr>
        <p:txBody>
          <a:bodyPr wrap="square" lIns="0" tIns="0" rIns="0" bIns="0" rtlCol="0" anchor="ctr" anchorCtr="0">
            <a:noAutofit/>
          </a:bodyPr>
          <a:lstStyle/>
          <a:p>
            <a:pPr algn="r" defTabSz="1278722" fontAlgn="base">
              <a:spcBef>
                <a:spcPct val="0"/>
              </a:spcBef>
              <a:spcAft>
                <a:spcPct val="0"/>
              </a:spcAft>
            </a:pPr>
            <a:fld id="{597A8DCA-8F96-49CD-B4D5-7AC92F955860}" type="slidenum">
              <a:rPr lang="en-CA" sz="1100" smtClean="0">
                <a:solidFill>
                  <a:srgbClr val="7F7F7F"/>
                </a:solidFill>
                <a:latin typeface="Calibri" panose="020F0502020204030204" pitchFamily="34" charset="0"/>
              </a:rPr>
              <a:pPr algn="r" defTabSz="1278722" fontAlgn="base">
                <a:spcBef>
                  <a:spcPct val="0"/>
                </a:spcBef>
                <a:spcAft>
                  <a:spcPct val="0"/>
                </a:spcAft>
              </a:pPr>
              <a:t>‹#›</a:t>
            </a:fld>
            <a:endParaRPr lang="en-CA" sz="11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4104059470"/>
      </p:ext>
    </p:extLst>
  </p:cSld>
  <p:clrMapOvr>
    <a:masterClrMapping/>
  </p:clrMapOvr>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cxnSp>
        <p:nvCxnSpPr>
          <p:cNvPr id="7" name="Straight Connector 6"/>
          <p:cNvCxnSpPr/>
          <p:nvPr userDrawn="1"/>
        </p:nvCxnSpPr>
        <p:spPr>
          <a:xfrm>
            <a:off x="641197" y="1394120"/>
            <a:ext cx="12160408"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a:xfrm>
            <a:off x="645468" y="288059"/>
            <a:ext cx="11487365" cy="1099774"/>
          </a:xfrm>
        </p:spPr>
        <p:txBody>
          <a:bodyPr/>
          <a:lstStyle>
            <a:lvl1pPr>
              <a:defRPr>
                <a:latin typeface="Calibri" panose="020F0502020204030204" pitchFamily="34" charset="0"/>
              </a:defRPr>
            </a:lvl1pPr>
          </a:lstStyle>
          <a:p>
            <a:r>
              <a:rPr lang="en-US" dirty="0" smtClean="0"/>
              <a:t>Master Title Slide Headline</a:t>
            </a:r>
            <a:endParaRPr lang="en-CA" dirty="0"/>
          </a:p>
        </p:txBody>
      </p:sp>
      <p:sp>
        <p:nvSpPr>
          <p:cNvPr id="8" name="TextBox 7"/>
          <p:cNvSpPr txBox="1"/>
          <p:nvPr userDrawn="1"/>
        </p:nvSpPr>
        <p:spPr>
          <a:xfrm>
            <a:off x="11634106" y="9188119"/>
            <a:ext cx="750960" cy="342720"/>
          </a:xfrm>
          <a:prstGeom prst="rect">
            <a:avLst/>
          </a:prstGeom>
          <a:noFill/>
        </p:spPr>
        <p:txBody>
          <a:bodyPr wrap="square" lIns="0" tIns="0" rIns="0" bIns="0" rtlCol="0" anchor="ctr" anchorCtr="0">
            <a:noAutofit/>
          </a:bodyPr>
          <a:lstStyle/>
          <a:p>
            <a:pPr algn="r" defTabSz="1278722" fontAlgn="base">
              <a:spcBef>
                <a:spcPct val="0"/>
              </a:spcBef>
              <a:spcAft>
                <a:spcPct val="0"/>
              </a:spcAft>
            </a:pPr>
            <a:fld id="{597A8DCA-8F96-49CD-B4D5-7AC92F955860}" type="slidenum">
              <a:rPr lang="en-CA" sz="1100" smtClean="0">
                <a:solidFill>
                  <a:srgbClr val="7F7F7F"/>
                </a:solidFill>
                <a:latin typeface="Calibri" panose="020F0502020204030204" pitchFamily="34" charset="0"/>
              </a:rPr>
              <a:pPr algn="r" defTabSz="1278722" fontAlgn="base">
                <a:spcBef>
                  <a:spcPct val="0"/>
                </a:spcBef>
                <a:spcAft>
                  <a:spcPct val="0"/>
                </a:spcAft>
              </a:pPr>
              <a:t>‹#›</a:t>
            </a:fld>
            <a:endParaRPr lang="en-CA" sz="11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654468165"/>
      </p:ext>
    </p:extLst>
  </p:cSld>
  <p:clrMapOvr>
    <a:masterClrMapping/>
  </p:clrMapOvr>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17662" y="1792039"/>
            <a:ext cx="10796600" cy="1808162"/>
          </a:xfrm>
        </p:spPr>
        <p:txBody>
          <a:bodyPr anchor="t"/>
          <a:lstStyle>
            <a:lvl1pPr>
              <a:defRPr sz="3200">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2" y="3827988"/>
            <a:ext cx="10796600" cy="1348561"/>
          </a:xfrm>
        </p:spPr>
        <p:txBody>
          <a:bodyPr/>
          <a:lstStyle>
            <a:lvl1pPr marL="0" indent="0">
              <a:spcBef>
                <a:spcPct val="0"/>
              </a:spcBef>
              <a:buFont typeface="Wingdings" pitchFamily="2" charset="2"/>
              <a:buNone/>
              <a:defRPr sz="2400"/>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63" y="6970846"/>
            <a:ext cx="5696940" cy="847104"/>
          </a:xfrm>
          <a:noFill/>
          <a:ln w="9525">
            <a:noFill/>
            <a:miter lim="800000"/>
            <a:headEnd/>
            <a:tailEnd/>
          </a:ln>
          <a:effectLst/>
        </p:spPr>
        <p:txBody>
          <a:bodyPr wrap="square" lIns="127785" tIns="63896" rIns="127785" bIns="63896">
            <a:noAutofit/>
          </a:bodyPr>
          <a:lstStyle>
            <a:lvl1pPr marL="0" indent="0" algn="l" defTabSz="875329" rtl="0" fontAlgn="base">
              <a:spcBef>
                <a:spcPct val="50000"/>
              </a:spcBef>
              <a:spcAft>
                <a:spcPct val="0"/>
              </a:spcAft>
              <a:buNone/>
              <a:defRPr lang="en-US" sz="1400" kern="1200" smtClean="0">
                <a:solidFill>
                  <a:schemeClr val="tx1"/>
                </a:solidFill>
                <a:latin typeface="Corpid C1 Regular" pitchFamily="34" charset="0"/>
                <a:ea typeface="+mn-ea"/>
                <a:cs typeface="Arial" charset="0"/>
              </a:defRPr>
            </a:lvl1pPr>
            <a:lvl2pPr marL="881166" indent="-881166" algn="l" defTabSz="1277983"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81166" indent="-881166" algn="l" defTabSz="1277983"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81166" indent="-881166" algn="l" defTabSz="1277983"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81166" indent="-881166" algn="l" defTabSz="1277983"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9"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619" y="7867628"/>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794381"/>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showMasterSp="0" preserve="1" userDrawn="1">
  <p:cSld name="Title Slide Red">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89" y="435427"/>
            <a:ext cx="12123129" cy="8730379"/>
          </a:xfrm>
          <a:prstGeom prst="rect">
            <a:avLst/>
          </a:prstGeom>
          <a:solidFill>
            <a:schemeClr val="accent1"/>
          </a:solidFill>
          <a:ln w="9525">
            <a:noFill/>
            <a:miter lim="800000"/>
            <a:headEnd/>
            <a:tailEnd/>
          </a:ln>
          <a:effectLst/>
        </p:spPr>
        <p:txBody>
          <a:bodyPr wrap="none" lIns="112042" tIns="56021" rIns="112042" bIns="56021" anchor="ctr"/>
          <a:lstStyle/>
          <a:p>
            <a:pPr algn="ctr" defTabSz="1278722"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62" y="1792039"/>
            <a:ext cx="10796600"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2" y="3827988"/>
            <a:ext cx="10796600" cy="1348561"/>
          </a:xfrm>
        </p:spPr>
        <p:txBody>
          <a:bodyPr/>
          <a:lstStyle>
            <a:lvl1pPr marL="0" indent="0">
              <a:spcBef>
                <a:spcPct val="0"/>
              </a:spcBef>
              <a:buFont typeface="Wingdings" pitchFamily="2" charset="2"/>
              <a:buNone/>
              <a:defRPr sz="24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63" y="6970846"/>
            <a:ext cx="5696940" cy="847104"/>
          </a:xfrm>
          <a:noFill/>
          <a:ln w="9525">
            <a:noFill/>
            <a:miter lim="800000"/>
            <a:headEnd/>
            <a:tailEnd/>
          </a:ln>
          <a:effectLst/>
        </p:spPr>
        <p:txBody>
          <a:bodyPr wrap="square" lIns="127785" tIns="63896" rIns="127785" bIns="63896">
            <a:noAutofit/>
          </a:bodyPr>
          <a:lstStyle>
            <a:lvl1pPr marL="0" indent="0" algn="l" defTabSz="875329"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81166" indent="-881166" algn="l" defTabSz="1277983"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81166" indent="-881166" algn="l" defTabSz="1277983"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81166" indent="-881166" algn="l" defTabSz="1277983"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81166" indent="-881166" algn="l" defTabSz="1277983"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619" y="7867631"/>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4347821"/>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89" y="435427"/>
            <a:ext cx="12123129" cy="8730379"/>
          </a:xfrm>
          <a:prstGeom prst="rect">
            <a:avLst/>
          </a:prstGeom>
          <a:solidFill>
            <a:schemeClr val="accent2"/>
          </a:solidFill>
          <a:ln w="9525">
            <a:noFill/>
            <a:miter lim="800000"/>
            <a:headEnd/>
            <a:tailEnd/>
          </a:ln>
          <a:effectLst/>
        </p:spPr>
        <p:txBody>
          <a:bodyPr wrap="none" lIns="112042" tIns="56021" rIns="112042" bIns="56021" anchor="ctr"/>
          <a:lstStyle/>
          <a:p>
            <a:pPr algn="ctr" defTabSz="1278722"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62" y="1792039"/>
            <a:ext cx="10796600"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62" y="3827988"/>
            <a:ext cx="10796600" cy="1348561"/>
          </a:xfrm>
        </p:spPr>
        <p:txBody>
          <a:bodyPr/>
          <a:lstStyle>
            <a:lvl1pPr marL="0" indent="0">
              <a:spcBef>
                <a:spcPct val="0"/>
              </a:spcBef>
              <a:buFont typeface="Wingdings" pitchFamily="2" charset="2"/>
              <a:buNone/>
              <a:defRPr sz="24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63" y="6970846"/>
            <a:ext cx="5696940" cy="847104"/>
          </a:xfrm>
          <a:noFill/>
          <a:ln w="9525">
            <a:noFill/>
            <a:miter lim="800000"/>
            <a:headEnd/>
            <a:tailEnd/>
          </a:ln>
          <a:effectLst/>
        </p:spPr>
        <p:txBody>
          <a:bodyPr wrap="square" lIns="127785" tIns="63896" rIns="127785" bIns="63896">
            <a:noAutofit/>
          </a:bodyPr>
          <a:lstStyle>
            <a:lvl1pPr marL="0" indent="0" algn="l" defTabSz="875329"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81166" indent="-881166" algn="l" defTabSz="1277983"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81166" indent="-881166" algn="l" defTabSz="1277983"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81166" indent="-881166" algn="l" defTabSz="1277983"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81166" indent="-881166" algn="l" defTabSz="1277983"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7619" y="7867631"/>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85865"/>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a:xfrm>
            <a:off x="330699" y="459615"/>
            <a:ext cx="12123131" cy="8730379"/>
          </a:xfrm>
        </p:spPr>
        <p:txBody>
          <a:bodyPr/>
          <a:lstStyle>
            <a:lvl1pPr>
              <a:defRPr baseline="0"/>
            </a:lvl1pPr>
          </a:lstStyle>
          <a:p>
            <a:r>
              <a:rPr lang="en-AU" dirty="0" smtClean="0"/>
              <a:t>Click icon to add picture and then right click on the picture &gt; Send to back</a:t>
            </a:r>
            <a:endParaRPr lang="en-AU" dirty="0"/>
          </a:p>
        </p:txBody>
      </p:sp>
      <p:sp>
        <p:nvSpPr>
          <p:cNvPr id="20482" name="Rectangle 2"/>
          <p:cNvSpPr>
            <a:spLocks noGrp="1" noChangeArrowheads="1"/>
          </p:cNvSpPr>
          <p:nvPr>
            <p:ph type="ctrTitle"/>
          </p:nvPr>
        </p:nvSpPr>
        <p:spPr>
          <a:xfrm>
            <a:off x="617660" y="5806391"/>
            <a:ext cx="6906326" cy="1244510"/>
          </a:xfrm>
          <a:solidFill>
            <a:schemeClr val="accent1"/>
          </a:solidFill>
          <a:ln w="9525">
            <a:noFill/>
            <a:miter lim="800000"/>
            <a:headEnd/>
            <a:tailEnd/>
          </a:ln>
          <a:effectLst/>
        </p:spPr>
        <p:txBody>
          <a:bodyPr wrap="square" lIns="352157" tIns="352157" rIns="352157" bIns="352157" anchor="t" anchorCtr="0">
            <a:spAutoFit/>
          </a:bodyPr>
          <a:lstStyle>
            <a:lvl1pPr algn="l" defTabSz="1277983" rtl="0" fontAlgn="base">
              <a:spcBef>
                <a:spcPct val="0"/>
              </a:spcBef>
              <a:spcAft>
                <a:spcPct val="0"/>
              </a:spcAft>
              <a:defRPr lang="en-AU" sz="3200" kern="1200" dirty="0">
                <a:solidFill>
                  <a:schemeClr val="bg1"/>
                </a:solidFill>
                <a:latin typeface="Corpid C1 Heavy" pitchFamily="34" charset="0"/>
                <a:ea typeface="+mn-ea"/>
                <a:cs typeface="Arial" charset="0"/>
              </a:defRPr>
            </a:lvl1pPr>
          </a:lstStyle>
          <a:p>
            <a:r>
              <a:rPr lang="en-US" smtClean="0"/>
              <a:t>Click to edit Master title style</a:t>
            </a:r>
            <a:endParaRPr lang="en-AU" dirty="0"/>
          </a:p>
        </p:txBody>
      </p:sp>
    </p:spTree>
    <p:extLst>
      <p:ext uri="{BB962C8B-B14F-4D97-AF65-F5344CB8AC3E}">
        <p14:creationId xmlns:p14="http://schemas.microsoft.com/office/powerpoint/2010/main" val="2940977246"/>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showMasterSp="0" type="obj" preserve="1">
  <p:cSld name="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a:xfrm>
            <a:off x="598650" y="1937186"/>
            <a:ext cx="11281220" cy="6299338"/>
          </a:xfrm>
        </p:spPr>
        <p:txBody>
          <a:bodyPr/>
          <a:lstStyle>
            <a:lvl1pPr>
              <a:defRPr>
                <a:solidFill>
                  <a:schemeClr val="accent1"/>
                </a:solidFill>
              </a:defRPr>
            </a:lvl1pPr>
            <a:lvl2pPr marL="221749" indent="0">
              <a:spcBef>
                <a:spcPts val="0"/>
              </a:spcBef>
              <a:buNone/>
              <a:defRPr/>
            </a:lvl2pPr>
            <a:lvl3pPr marL="665252" indent="-221749">
              <a:spcBef>
                <a:spcPts val="413"/>
              </a:spcBef>
              <a:defRPr/>
            </a:lvl3pPr>
            <a:lvl4pPr marL="1097082" indent="-221749">
              <a:spcBef>
                <a:spcPts val="413"/>
              </a:spcBef>
              <a:defRPr/>
            </a:lvl4pPr>
            <a:lvl5pPr marL="1540584" indent="-221749">
              <a:spcBef>
                <a:spcPts val="413"/>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94387250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478810576"/>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201040297"/>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359200" y="1937186"/>
            <a:ext cx="5669117" cy="6299338"/>
          </a:xfrm>
          <a:noFill/>
          <a:ln w="9525">
            <a:noFill/>
            <a:miter lim="800000"/>
            <a:headEnd/>
            <a:tailEnd/>
          </a:ln>
          <a:effectLst/>
        </p:spPr>
        <p:txBody>
          <a:bodyPr vert="horz" wrap="square" lIns="127785" tIns="63896" rIns="127785" bIns="63896" numCol="1" anchor="t" anchorCtr="0" compatLnSpc="1">
            <a:prstTxWarp prst="textNoShape">
              <a:avLst/>
            </a:prstTxWarp>
          </a:bodyPr>
          <a:lstStyle>
            <a:lvl1pPr algn="l" defTabSz="1277983" rtl="0" fontAlgn="base">
              <a:spcBef>
                <a:spcPct val="50000"/>
              </a:spcBef>
              <a:spcAft>
                <a:spcPct val="0"/>
              </a:spcAft>
              <a:defRPr lang="en-US" sz="1700" smtClean="0">
                <a:solidFill>
                  <a:schemeClr val="tx1"/>
                </a:solidFill>
                <a:latin typeface="+mn-lt"/>
                <a:ea typeface="+mn-ea"/>
                <a:cs typeface="+mn-cs"/>
              </a:defRPr>
            </a:lvl1pPr>
            <a:lvl2pPr algn="l" defTabSz="1277983" rtl="0" fontAlgn="base">
              <a:spcBef>
                <a:spcPct val="50000"/>
              </a:spcBef>
              <a:spcAft>
                <a:spcPct val="0"/>
              </a:spcAft>
              <a:defRPr lang="en-US" sz="1700" smtClean="0">
                <a:solidFill>
                  <a:schemeClr val="tx1"/>
                </a:solidFill>
                <a:latin typeface="+mn-lt"/>
                <a:ea typeface="+mn-ea"/>
                <a:cs typeface="+mn-cs"/>
              </a:defRPr>
            </a:lvl2pPr>
            <a:lvl3pPr algn="l" defTabSz="1277983" rtl="0" fontAlgn="base">
              <a:spcBef>
                <a:spcPct val="50000"/>
              </a:spcBef>
              <a:spcAft>
                <a:spcPct val="0"/>
              </a:spcAft>
              <a:defRPr lang="en-US" sz="1700" smtClean="0">
                <a:solidFill>
                  <a:schemeClr val="tx1"/>
                </a:solidFill>
                <a:latin typeface="+mn-lt"/>
                <a:ea typeface="+mn-ea"/>
                <a:cs typeface="+mn-cs"/>
              </a:defRPr>
            </a:lvl3pPr>
            <a:lvl4pPr algn="l" defTabSz="1277983" rtl="0" fontAlgn="base">
              <a:spcBef>
                <a:spcPct val="50000"/>
              </a:spcBef>
              <a:spcAft>
                <a:spcPct val="0"/>
              </a:spcAft>
              <a:defRPr lang="en-US" sz="1700" smtClean="0">
                <a:solidFill>
                  <a:schemeClr val="tx1"/>
                </a:solidFill>
                <a:latin typeface="+mn-lt"/>
                <a:ea typeface="+mn-ea"/>
                <a:cs typeface="+mn-cs"/>
              </a:defRPr>
            </a:lvl4pPr>
            <a:lvl5pPr algn="l" defTabSz="1277983" rtl="0" fontAlgn="base">
              <a:spcBef>
                <a:spcPct val="50000"/>
              </a:spcBef>
              <a:spcAft>
                <a:spcPct val="0"/>
              </a:spcAft>
              <a:defRPr lang="en-AU" sz="1700">
                <a:solidFill>
                  <a:schemeClr val="tx1"/>
                </a:solidFill>
                <a:latin typeface="+mn-lt"/>
                <a:ea typeface="+mn-ea"/>
                <a:cs typeface="+mn-cs"/>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210758" y="1937186"/>
            <a:ext cx="5669118" cy="6299338"/>
          </a:xfrm>
          <a:noFill/>
          <a:ln w="9525">
            <a:noFill/>
            <a:miter lim="800000"/>
            <a:headEnd/>
            <a:tailEnd/>
          </a:ln>
          <a:effectLst/>
        </p:spPr>
        <p:txBody>
          <a:bodyPr vert="horz" wrap="square" lIns="127785" tIns="63896" rIns="127785" bIns="63896" numCol="1" anchor="t" anchorCtr="0" compatLnSpc="1">
            <a:prstTxWarp prst="textNoShape">
              <a:avLst/>
            </a:prstTxWarp>
          </a:bodyPr>
          <a:lstStyle>
            <a:lvl1pPr algn="l" defTabSz="1277983" rtl="0" fontAlgn="base">
              <a:spcBef>
                <a:spcPct val="50000"/>
              </a:spcBef>
              <a:spcAft>
                <a:spcPct val="0"/>
              </a:spcAft>
              <a:defRPr lang="en-US" sz="1700" smtClean="0">
                <a:solidFill>
                  <a:schemeClr val="tx1"/>
                </a:solidFill>
                <a:latin typeface="+mn-lt"/>
                <a:ea typeface="+mn-ea"/>
                <a:cs typeface="+mn-cs"/>
              </a:defRPr>
            </a:lvl1pPr>
            <a:lvl2pPr algn="l" defTabSz="1277983" rtl="0" fontAlgn="base">
              <a:spcBef>
                <a:spcPct val="50000"/>
              </a:spcBef>
              <a:spcAft>
                <a:spcPct val="0"/>
              </a:spcAft>
              <a:defRPr lang="en-US" sz="1700" smtClean="0">
                <a:solidFill>
                  <a:schemeClr val="tx1"/>
                </a:solidFill>
                <a:latin typeface="+mn-lt"/>
                <a:ea typeface="+mn-ea"/>
                <a:cs typeface="+mn-cs"/>
              </a:defRPr>
            </a:lvl2pPr>
            <a:lvl3pPr algn="l" defTabSz="1277983" rtl="0" fontAlgn="base">
              <a:spcBef>
                <a:spcPct val="50000"/>
              </a:spcBef>
              <a:spcAft>
                <a:spcPct val="0"/>
              </a:spcAft>
              <a:defRPr lang="en-US" sz="1700" smtClean="0">
                <a:solidFill>
                  <a:schemeClr val="tx1"/>
                </a:solidFill>
                <a:latin typeface="+mn-lt"/>
                <a:ea typeface="+mn-ea"/>
                <a:cs typeface="+mn-cs"/>
              </a:defRPr>
            </a:lvl3pPr>
            <a:lvl4pPr algn="l" defTabSz="1277983" rtl="0" fontAlgn="base">
              <a:spcBef>
                <a:spcPct val="50000"/>
              </a:spcBef>
              <a:spcAft>
                <a:spcPct val="0"/>
              </a:spcAft>
              <a:defRPr lang="en-US" sz="1700" smtClean="0">
                <a:solidFill>
                  <a:schemeClr val="tx1"/>
                </a:solidFill>
                <a:latin typeface="+mn-lt"/>
                <a:ea typeface="+mn-ea"/>
                <a:cs typeface="+mn-cs"/>
              </a:defRPr>
            </a:lvl4pPr>
            <a:lvl5pPr algn="l" defTabSz="1277983" rtl="0" fontAlgn="base">
              <a:spcBef>
                <a:spcPct val="50000"/>
              </a:spcBef>
              <a:spcAft>
                <a:spcPct val="0"/>
              </a:spcAft>
              <a:defRPr lang="en-AU" sz="1700">
                <a:solidFill>
                  <a:schemeClr val="tx1"/>
                </a:solidFill>
                <a:latin typeface="+mn-lt"/>
                <a:ea typeface="+mn-ea"/>
                <a:cs typeface="+mn-cs"/>
              </a:defRPr>
            </a:lvl5pPr>
            <a:lvl6pPr>
              <a:defRPr sz="2400"/>
            </a:lvl6pPr>
            <a:lvl7pPr>
              <a:defRPr sz="2400"/>
            </a:lvl7pPr>
            <a:lvl8pPr>
              <a:defRPr sz="2400"/>
            </a:lvl8pPr>
            <a:lvl9pPr>
              <a:defRPr sz="2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Slide Number Placeholder 4"/>
          <p:cNvSpPr>
            <a:spLocks noGrp="1"/>
          </p:cNvSpPr>
          <p:nvPr>
            <p:ph type="sldNum" sz="quarter" idx="10"/>
          </p:nvPr>
        </p:nvSpPr>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484052758"/>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74093005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091301066"/>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93" y="215699"/>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200" y="2322191"/>
            <a:ext cx="5669117" cy="5914322"/>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8" y="2322191"/>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504"/>
            <a:ext cx="5667306" cy="344484"/>
          </a:xfrm>
          <a:noFill/>
          <a:ln w="9525">
            <a:noFill/>
            <a:miter lim="800000"/>
            <a:headEnd/>
            <a:tailEnd/>
          </a:ln>
          <a:effectLst/>
        </p:spPr>
        <p:txBody>
          <a:bodyPr wrap="square" lIns="127785" tIns="63896" rIns="127785" bIns="63896" anchor="t" anchorCtr="0">
            <a:spAutoFit/>
          </a:bodyPr>
          <a:lstStyle>
            <a:lvl1pPr marL="0" indent="0" algn="l" defTabSz="1277983" rtl="0" fontAlgn="base">
              <a:lnSpc>
                <a:spcPts val="1714"/>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798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6" name="Footer Placeholder 5"/>
          <p:cNvSpPr>
            <a:spLocks noGrp="1"/>
          </p:cNvSpPr>
          <p:nvPr>
            <p:ph type="ftr" sz="quarter" idx="12"/>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1"/>
          <p:cNvSpPr>
            <a:spLocks noGrp="1"/>
          </p:cNvSpPr>
          <p:nvPr>
            <p:ph type="sldNum" sz="quarter" idx="10"/>
          </p:nvPr>
        </p:nvSpPr>
        <p:spPr>
          <a:xfrm>
            <a:off x="332590" y="9149670"/>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Tree>
    <p:extLst>
      <p:ext uri="{BB962C8B-B14F-4D97-AF65-F5344CB8AC3E}">
        <p14:creationId xmlns:p14="http://schemas.microsoft.com/office/powerpoint/2010/main" val="757213305"/>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93" y="215699"/>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200" y="2322193"/>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8" y="2322191"/>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504"/>
            <a:ext cx="5667306" cy="344484"/>
          </a:xfrm>
          <a:noFill/>
          <a:ln w="9525">
            <a:noFill/>
            <a:miter lim="800000"/>
            <a:headEnd/>
            <a:tailEnd/>
          </a:ln>
          <a:effectLst/>
        </p:spPr>
        <p:txBody>
          <a:bodyPr wrap="square" lIns="127785" tIns="63896" rIns="127785" bIns="63896" anchor="t" anchorCtr="0">
            <a:spAutoFit/>
          </a:bodyPr>
          <a:lstStyle>
            <a:lvl1pPr marL="0" indent="0" algn="l" defTabSz="1277983" rtl="0" fontAlgn="base">
              <a:lnSpc>
                <a:spcPts val="1714"/>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798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200" y="5589884"/>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1" y="5228195"/>
            <a:ext cx="5667306" cy="344484"/>
          </a:xfrm>
          <a:noFill/>
          <a:ln w="9525">
            <a:noFill/>
            <a:miter lim="800000"/>
            <a:headEnd/>
            <a:tailEnd/>
          </a:ln>
          <a:effectLst/>
        </p:spPr>
        <p:txBody>
          <a:bodyPr wrap="square" lIns="127785" tIns="63896" rIns="127785" bIns="63896" anchor="t" anchorCtr="0">
            <a:spAutoFit/>
          </a:bodyPr>
          <a:lstStyle>
            <a:lvl1pPr marL="0" indent="0" algn="l" defTabSz="1277983" rtl="0" fontAlgn="base">
              <a:lnSpc>
                <a:spcPts val="1714"/>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798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Slide Number Placeholder 1"/>
          <p:cNvSpPr>
            <a:spLocks noGrp="1"/>
          </p:cNvSpPr>
          <p:nvPr>
            <p:ph type="sldNum" sz="quarter" idx="10"/>
          </p:nvPr>
        </p:nvSpPr>
        <p:spPr>
          <a:xfrm>
            <a:off x="332590" y="9149670"/>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4"/>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4261603925"/>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93" y="215699"/>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3" y="2322193"/>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8206260" y="2322191"/>
            <a:ext cx="36736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3" y="1960504"/>
            <a:ext cx="3712906" cy="344484"/>
          </a:xfrm>
          <a:noFill/>
          <a:ln w="9525">
            <a:noFill/>
            <a:miter lim="800000"/>
            <a:headEnd/>
            <a:tailEnd/>
          </a:ln>
          <a:effectLst/>
        </p:spPr>
        <p:txBody>
          <a:bodyPr wrap="square" lIns="127785" tIns="63896" rIns="127785" bIns="63896" anchor="t" anchorCtr="0">
            <a:spAutoFit/>
          </a:bodyPr>
          <a:lstStyle>
            <a:lvl1pPr marL="0" indent="0" algn="l" defTabSz="1277983" rtl="0" fontAlgn="base">
              <a:lnSpc>
                <a:spcPts val="1714"/>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798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3"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3" y="5228195"/>
            <a:ext cx="3712906" cy="344484"/>
          </a:xfrm>
          <a:noFill/>
          <a:ln w="9525">
            <a:noFill/>
            <a:miter lim="800000"/>
            <a:headEnd/>
            <a:tailEnd/>
          </a:ln>
          <a:effectLst/>
        </p:spPr>
        <p:txBody>
          <a:bodyPr wrap="square" lIns="127785" tIns="63896" rIns="127785" bIns="63896" anchor="t" anchorCtr="0">
            <a:spAutoFit/>
          </a:bodyPr>
          <a:lstStyle>
            <a:lvl1pPr marL="0" indent="0" algn="l" defTabSz="1277983" rtl="0" fontAlgn="base">
              <a:lnSpc>
                <a:spcPts val="1714"/>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798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Content Placeholder 2"/>
          <p:cNvSpPr>
            <a:spLocks noGrp="1"/>
          </p:cNvSpPr>
          <p:nvPr>
            <p:ph sz="half" idx="14"/>
          </p:nvPr>
        </p:nvSpPr>
        <p:spPr>
          <a:xfrm>
            <a:off x="4285574" y="2322193"/>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1" name="Text Placeholder 7"/>
          <p:cNvSpPr>
            <a:spLocks noGrp="1"/>
          </p:cNvSpPr>
          <p:nvPr>
            <p:ph type="body" sz="quarter" idx="15" hasCustomPrompt="1"/>
          </p:nvPr>
        </p:nvSpPr>
        <p:spPr>
          <a:xfrm>
            <a:off x="4285577" y="1960504"/>
            <a:ext cx="3712906" cy="344484"/>
          </a:xfrm>
          <a:noFill/>
          <a:ln w="9525">
            <a:noFill/>
            <a:miter lim="800000"/>
            <a:headEnd/>
            <a:tailEnd/>
          </a:ln>
          <a:effectLst/>
        </p:spPr>
        <p:txBody>
          <a:bodyPr wrap="square" lIns="127785" tIns="63896" rIns="127785" bIns="63896" anchor="t" anchorCtr="0">
            <a:spAutoFit/>
          </a:bodyPr>
          <a:lstStyle>
            <a:lvl1pPr marL="0" indent="0" algn="l" defTabSz="1277983" rtl="0" fontAlgn="base">
              <a:lnSpc>
                <a:spcPts val="1714"/>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798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2" name="Content Placeholder 2"/>
          <p:cNvSpPr>
            <a:spLocks noGrp="1"/>
          </p:cNvSpPr>
          <p:nvPr>
            <p:ph sz="half" idx="16"/>
          </p:nvPr>
        </p:nvSpPr>
        <p:spPr>
          <a:xfrm>
            <a:off x="4285574"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3" name="Text Placeholder 7"/>
          <p:cNvSpPr>
            <a:spLocks noGrp="1"/>
          </p:cNvSpPr>
          <p:nvPr>
            <p:ph type="body" sz="quarter" idx="17" hasCustomPrompt="1"/>
          </p:nvPr>
        </p:nvSpPr>
        <p:spPr>
          <a:xfrm>
            <a:off x="4285577" y="5228195"/>
            <a:ext cx="3712906" cy="344484"/>
          </a:xfrm>
          <a:noFill/>
          <a:ln w="9525">
            <a:noFill/>
            <a:miter lim="800000"/>
            <a:headEnd/>
            <a:tailEnd/>
          </a:ln>
          <a:effectLst/>
        </p:spPr>
        <p:txBody>
          <a:bodyPr wrap="square" lIns="127785" tIns="63896" rIns="127785" bIns="63896" anchor="t" anchorCtr="0">
            <a:spAutoFit/>
          </a:bodyPr>
          <a:lstStyle>
            <a:lvl1pPr marL="0" indent="0" algn="l" defTabSz="1277983" rtl="0" fontAlgn="base">
              <a:lnSpc>
                <a:spcPts val="1714"/>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7798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7798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4" name="Slide Number Placeholder 1"/>
          <p:cNvSpPr>
            <a:spLocks noGrp="1"/>
          </p:cNvSpPr>
          <p:nvPr>
            <p:ph type="sldNum" sz="quarter" idx="10"/>
          </p:nvPr>
        </p:nvSpPr>
        <p:spPr>
          <a:xfrm>
            <a:off x="332590" y="9149670"/>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8"/>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664530823"/>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showMasterSp="0"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93" y="215699"/>
            <a:ext cx="12119328" cy="1056273"/>
          </a:xfrm>
        </p:spPr>
        <p:txBody>
          <a:bodyPr/>
          <a:lstStyle/>
          <a:p>
            <a:r>
              <a:rPr lang="en-US" smtClean="0"/>
              <a:t>Click to edit Master title style</a:t>
            </a:r>
            <a:endParaRPr lang="en-AU"/>
          </a:p>
        </p:txBody>
      </p:sp>
      <p:sp>
        <p:nvSpPr>
          <p:cNvPr id="3" name="Content Placeholder 2"/>
          <p:cNvSpPr>
            <a:spLocks noGrp="1"/>
          </p:cNvSpPr>
          <p:nvPr>
            <p:ph sz="quarter" idx="1"/>
          </p:nvPr>
        </p:nvSpPr>
        <p:spPr>
          <a:xfrm>
            <a:off x="359200" y="1937191"/>
            <a:ext cx="5669117" cy="30519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359200" y="5182593"/>
            <a:ext cx="5669117" cy="30539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half" idx="3"/>
          </p:nvPr>
        </p:nvSpPr>
        <p:spPr>
          <a:xfrm>
            <a:off x="6210758" y="1937186"/>
            <a:ext cx="5669118" cy="6299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Slide Number Placeholder 5"/>
          <p:cNvSpPr>
            <a:spLocks noGrp="1"/>
          </p:cNvSpPr>
          <p:nvPr>
            <p:ph type="sldNum" sz="quarter" idx="10"/>
          </p:nvPr>
        </p:nvSpPr>
        <p:spPr>
          <a:xfrm>
            <a:off x="332593" y="9135559"/>
            <a:ext cx="638561" cy="374937"/>
          </a:xfrm>
        </p:spPr>
        <p:txBody>
          <a:bodyPr/>
          <a:lstStyle>
            <a:lvl1pPr>
              <a:defRPr/>
            </a:lvl1pPr>
          </a:lstStyle>
          <a:p>
            <a:fld id="{7EC24045-86AC-417E-B655-323B8415F406}" type="slidenum">
              <a:rPr lang="en-AU">
                <a:solidFill>
                  <a:srgbClr val="000000"/>
                </a:solidFill>
              </a:rPr>
              <a:pPr/>
              <a:t>‹#›</a:t>
            </a:fld>
            <a:endParaRPr lang="en-AU" dirty="0">
              <a:solidFill>
                <a:srgbClr val="000000"/>
              </a:solidFill>
            </a:endParaRPr>
          </a:p>
        </p:txBody>
      </p:sp>
      <p:sp>
        <p:nvSpPr>
          <p:cNvPr id="7" name="Footer Placeholder 6"/>
          <p:cNvSpPr>
            <a:spLocks noGrp="1"/>
          </p:cNvSpPr>
          <p:nvPr>
            <p:ph type="ftr" sz="quarter" idx="11"/>
          </p:nvPr>
        </p:nvSpPr>
        <p:spPr>
          <a:xfrm>
            <a:off x="988249" y="9135555"/>
            <a:ext cx="10711078" cy="364858"/>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539108622"/>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showMasterSp="0" userDrawn="1">
  <p:cSld name="1_Title and Content">
    <p:spTree>
      <p:nvGrpSpPr>
        <p:cNvPr id="1" name=""/>
        <p:cNvGrpSpPr/>
        <p:nvPr/>
      </p:nvGrpSpPr>
      <p:grpSpPr>
        <a:xfrm>
          <a:off x="0" y="0"/>
          <a:ext cx="0" cy="0"/>
          <a:chOff x="0" y="0"/>
          <a:chExt cx="0" cy="0"/>
        </a:xfrm>
      </p:grpSpPr>
      <p:cxnSp>
        <p:nvCxnSpPr>
          <p:cNvPr id="7" name="Straight Connector 6"/>
          <p:cNvCxnSpPr/>
          <p:nvPr userDrawn="1"/>
        </p:nvCxnSpPr>
        <p:spPr>
          <a:xfrm>
            <a:off x="641197" y="1394120"/>
            <a:ext cx="12160408"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a:xfrm>
            <a:off x="645468" y="288059"/>
            <a:ext cx="11487365" cy="1099774"/>
          </a:xfrm>
        </p:spPr>
        <p:txBody>
          <a:bodyPr/>
          <a:lstStyle>
            <a:lvl1pPr>
              <a:defRPr>
                <a:latin typeface="Calibri" panose="020F0502020204030204" pitchFamily="34" charset="0"/>
              </a:defRPr>
            </a:lvl1pPr>
          </a:lstStyle>
          <a:p>
            <a:r>
              <a:rPr lang="en-US" dirty="0" smtClean="0"/>
              <a:t>Master Title Slide Headline</a:t>
            </a:r>
            <a:endParaRPr lang="en-CA" dirty="0"/>
          </a:p>
        </p:txBody>
      </p:sp>
      <p:sp>
        <p:nvSpPr>
          <p:cNvPr id="8" name="TextBox 7"/>
          <p:cNvSpPr txBox="1"/>
          <p:nvPr userDrawn="1"/>
        </p:nvSpPr>
        <p:spPr>
          <a:xfrm>
            <a:off x="11634106" y="9188119"/>
            <a:ext cx="750960" cy="342720"/>
          </a:xfrm>
          <a:prstGeom prst="rect">
            <a:avLst/>
          </a:prstGeom>
          <a:noFill/>
        </p:spPr>
        <p:txBody>
          <a:bodyPr wrap="square" lIns="0" tIns="0" rIns="0" bIns="0" rtlCol="0" anchor="ctr" anchorCtr="0">
            <a:noAutofit/>
          </a:bodyPr>
          <a:lstStyle/>
          <a:p>
            <a:pPr algn="r" defTabSz="1278722" fontAlgn="base">
              <a:spcBef>
                <a:spcPct val="0"/>
              </a:spcBef>
              <a:spcAft>
                <a:spcPct val="0"/>
              </a:spcAft>
            </a:pPr>
            <a:fld id="{597A8DCA-8F96-49CD-B4D5-7AC92F955860}" type="slidenum">
              <a:rPr lang="en-CA" sz="1100" smtClean="0">
                <a:solidFill>
                  <a:srgbClr val="7F7F7F"/>
                </a:solidFill>
                <a:latin typeface="Calibri" panose="020F0502020204030204" pitchFamily="34" charset="0"/>
              </a:rPr>
              <a:pPr algn="r" defTabSz="1278722" fontAlgn="base">
                <a:spcBef>
                  <a:spcPct val="0"/>
                </a:spcBef>
                <a:spcAft>
                  <a:spcPct val="0"/>
                </a:spcAft>
              </a:pPr>
              <a:t>‹#›</a:t>
            </a:fld>
            <a:endParaRPr lang="en-CA" sz="11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4013327355"/>
      </p:ext>
    </p:extLst>
  </p:cSld>
  <p:clrMapOvr>
    <a:masterClrMapping/>
  </p:clrMapOvr>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showMasterSp="0" userDrawn="1">
  <p:cSld name="2_Title and Content">
    <p:spTree>
      <p:nvGrpSpPr>
        <p:cNvPr id="1" name=""/>
        <p:cNvGrpSpPr/>
        <p:nvPr/>
      </p:nvGrpSpPr>
      <p:grpSpPr>
        <a:xfrm>
          <a:off x="0" y="0"/>
          <a:ext cx="0" cy="0"/>
          <a:chOff x="0" y="0"/>
          <a:chExt cx="0" cy="0"/>
        </a:xfrm>
      </p:grpSpPr>
      <p:cxnSp>
        <p:nvCxnSpPr>
          <p:cNvPr id="7" name="Straight Connector 6"/>
          <p:cNvCxnSpPr/>
          <p:nvPr userDrawn="1"/>
        </p:nvCxnSpPr>
        <p:spPr>
          <a:xfrm>
            <a:off x="641197" y="1394120"/>
            <a:ext cx="12160408"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hasCustomPrompt="1"/>
          </p:nvPr>
        </p:nvSpPr>
        <p:spPr>
          <a:xfrm>
            <a:off x="645468" y="288059"/>
            <a:ext cx="11487365" cy="1099774"/>
          </a:xfrm>
        </p:spPr>
        <p:txBody>
          <a:bodyPr/>
          <a:lstStyle>
            <a:lvl1pPr>
              <a:defRPr>
                <a:latin typeface="Calibri" panose="020F0502020204030204" pitchFamily="34" charset="0"/>
              </a:defRPr>
            </a:lvl1pPr>
          </a:lstStyle>
          <a:p>
            <a:r>
              <a:rPr lang="en-US" dirty="0" smtClean="0"/>
              <a:t>Master Title Slide Headline</a:t>
            </a:r>
            <a:endParaRPr lang="en-CA" dirty="0"/>
          </a:p>
        </p:txBody>
      </p:sp>
      <p:sp>
        <p:nvSpPr>
          <p:cNvPr id="8" name="TextBox 7"/>
          <p:cNvSpPr txBox="1"/>
          <p:nvPr userDrawn="1"/>
        </p:nvSpPr>
        <p:spPr>
          <a:xfrm>
            <a:off x="11634106" y="9188119"/>
            <a:ext cx="750960" cy="342720"/>
          </a:xfrm>
          <a:prstGeom prst="rect">
            <a:avLst/>
          </a:prstGeom>
          <a:noFill/>
        </p:spPr>
        <p:txBody>
          <a:bodyPr wrap="square" lIns="0" tIns="0" rIns="0" bIns="0" rtlCol="0" anchor="ctr" anchorCtr="0">
            <a:noAutofit/>
          </a:bodyPr>
          <a:lstStyle/>
          <a:p>
            <a:pPr algn="r" defTabSz="1278722" fontAlgn="base">
              <a:spcBef>
                <a:spcPct val="0"/>
              </a:spcBef>
              <a:spcAft>
                <a:spcPct val="0"/>
              </a:spcAft>
            </a:pPr>
            <a:fld id="{597A8DCA-8F96-49CD-B4D5-7AC92F955860}" type="slidenum">
              <a:rPr lang="en-CA" sz="1100" smtClean="0">
                <a:solidFill>
                  <a:srgbClr val="7F7F7F"/>
                </a:solidFill>
                <a:latin typeface="Calibri" panose="020F0502020204030204" pitchFamily="34" charset="0"/>
              </a:rPr>
              <a:pPr algn="r" defTabSz="1278722" fontAlgn="base">
                <a:spcBef>
                  <a:spcPct val="0"/>
                </a:spcBef>
                <a:spcAft>
                  <a:spcPct val="0"/>
                </a:spcAft>
              </a:pPr>
              <a:t>‹#›</a:t>
            </a:fld>
            <a:endParaRPr lang="en-CA" sz="1100" dirty="0">
              <a:solidFill>
                <a:srgbClr val="7F7F7F"/>
              </a:solidFill>
              <a:latin typeface="Calibri" panose="020F0502020204030204" pitchFamily="34" charset="0"/>
            </a:endParaRPr>
          </a:p>
        </p:txBody>
      </p:sp>
    </p:spTree>
    <p:extLst>
      <p:ext uri="{BB962C8B-B14F-4D97-AF65-F5344CB8AC3E}">
        <p14:creationId xmlns:p14="http://schemas.microsoft.com/office/powerpoint/2010/main" val="3647201068"/>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489039753"/>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showMasterSp="0" preserve="1" userDrawn="1">
  <p:cSld name="White">
    <p:spTree>
      <p:nvGrpSpPr>
        <p:cNvPr id="1" name=""/>
        <p:cNvGrpSpPr/>
        <p:nvPr/>
      </p:nvGrpSpPr>
      <p:grpSpPr>
        <a:xfrm>
          <a:off x="0" y="0"/>
          <a:ext cx="0" cy="0"/>
          <a:chOff x="0" y="0"/>
          <a:chExt cx="0" cy="0"/>
        </a:xfrm>
      </p:grpSpPr>
      <p:sp>
        <p:nvSpPr>
          <p:cNvPr id="20482" name="Rectangle 2"/>
          <p:cNvSpPr>
            <a:spLocks noGrp="1" noChangeArrowheads="1"/>
          </p:cNvSpPr>
          <p:nvPr>
            <p:ph type="ctrTitle" hasCustomPrompt="1"/>
          </p:nvPr>
        </p:nvSpPr>
        <p:spPr>
          <a:xfrm>
            <a:off x="353399" y="1034102"/>
            <a:ext cx="10774347" cy="4312269"/>
          </a:xfrm>
        </p:spPr>
        <p:txBody>
          <a:bodyPr anchor="b" anchorCtr="0">
            <a:normAutofit/>
          </a:bodyPr>
          <a:lstStyle>
            <a:lvl1pPr>
              <a:lnSpc>
                <a:spcPct val="75000"/>
              </a:lnSpc>
              <a:defRPr sz="8500">
                <a:solidFill>
                  <a:schemeClr val="accent1"/>
                </a:solidFill>
                <a:latin typeface="NAB Impact" pitchFamily="50" charset="0"/>
              </a:defRPr>
            </a:lvl1pPr>
          </a:lstStyle>
          <a:p>
            <a:r>
              <a:rPr lang="en-US" noProof="0" dirty="0" smtClean="0"/>
              <a:t>Click to add title</a:t>
            </a:r>
            <a:endParaRPr lang="en-AU" noProof="0" dirty="0"/>
          </a:p>
        </p:txBody>
      </p:sp>
      <p:sp>
        <p:nvSpPr>
          <p:cNvPr id="20483" name="Rectangle 3"/>
          <p:cNvSpPr>
            <a:spLocks noGrp="1" noChangeArrowheads="1"/>
          </p:cNvSpPr>
          <p:nvPr>
            <p:ph type="subTitle" idx="1" hasCustomPrompt="1"/>
          </p:nvPr>
        </p:nvSpPr>
        <p:spPr>
          <a:xfrm>
            <a:off x="353399" y="5622623"/>
            <a:ext cx="10774347" cy="1599933"/>
          </a:xfrm>
        </p:spPr>
        <p:txBody>
          <a:bodyPr lIns="0" rIns="0"/>
          <a:lstStyle>
            <a:lvl1pPr marL="0" indent="0">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7"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3930" rIns="0" bIns="63930" anchor="b" anchorCtr="0">
            <a:noAutofit/>
          </a:bodyPr>
          <a:lstStyle>
            <a:lvl1pPr marL="0" indent="0" algn="l" defTabSz="875836"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81677" indent="-881677" algn="l" defTabSz="1278722"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8" name="Picture 7" descr="NAB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4233" y="275741"/>
            <a:ext cx="1034337" cy="1609581"/>
          </a:xfrm>
          <a:prstGeom prst="rect">
            <a:avLst/>
          </a:prstGeom>
        </p:spPr>
      </p:pic>
    </p:spTree>
    <p:extLst>
      <p:ext uri="{BB962C8B-B14F-4D97-AF65-F5344CB8AC3E}">
        <p14:creationId xmlns:p14="http://schemas.microsoft.com/office/powerpoint/2010/main" val="2706478559"/>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showMasterSp="0" preserve="1" userDrawn="1">
  <p:cSld name="Red">
    <p:spTree>
      <p:nvGrpSpPr>
        <p:cNvPr id="1" name=""/>
        <p:cNvGrpSpPr/>
        <p:nvPr/>
      </p:nvGrpSpPr>
      <p:grpSpPr>
        <a:xfrm>
          <a:off x="0" y="0"/>
          <a:ext cx="0" cy="0"/>
          <a:chOff x="0" y="0"/>
          <a:chExt cx="0" cy="0"/>
        </a:xfrm>
      </p:grpSpPr>
      <p:sp>
        <p:nvSpPr>
          <p:cNvPr id="6" name="Rectangle 2"/>
          <p:cNvSpPr>
            <a:spLocks noGrp="1" noChangeArrowheads="1"/>
          </p:cNvSpPr>
          <p:nvPr>
            <p:ph type="ctrTitle" hasCustomPrompt="1"/>
          </p:nvPr>
        </p:nvSpPr>
        <p:spPr>
          <a:xfrm>
            <a:off x="353399" y="1022273"/>
            <a:ext cx="10774347" cy="4324102"/>
          </a:xfrm>
        </p:spPr>
        <p:txBody>
          <a:bodyPr anchor="b" anchorCtr="0">
            <a:normAutofit/>
          </a:bodyPr>
          <a:lstStyle>
            <a:lvl1pPr>
              <a:lnSpc>
                <a:spcPct val="75000"/>
              </a:lnSpc>
              <a:defRPr sz="8500">
                <a:solidFill>
                  <a:schemeClr val="bg1"/>
                </a:solidFill>
                <a:latin typeface="NAB Impact" pitchFamily="50" charset="0"/>
              </a:defRPr>
            </a:lvl1pPr>
          </a:lstStyle>
          <a:p>
            <a:r>
              <a:rPr lang="en-US" noProof="0" dirty="0" smtClean="0"/>
              <a:t>Click to add title</a:t>
            </a:r>
            <a:endParaRPr lang="en-AU" noProof="0" dirty="0"/>
          </a:p>
        </p:txBody>
      </p:sp>
      <p:sp>
        <p:nvSpPr>
          <p:cNvPr id="8" name="Rectangle 3"/>
          <p:cNvSpPr>
            <a:spLocks noGrp="1" noChangeArrowheads="1"/>
          </p:cNvSpPr>
          <p:nvPr>
            <p:ph type="subTitle" idx="1" hasCustomPrompt="1"/>
          </p:nvPr>
        </p:nvSpPr>
        <p:spPr>
          <a:xfrm>
            <a:off x="353399" y="5622623"/>
            <a:ext cx="10774347" cy="1599933"/>
          </a:xfrm>
        </p:spPr>
        <p:txBody>
          <a:bodyPr lIns="0" rIns="0"/>
          <a:lstStyle>
            <a:lvl1pPr marL="0" indent="0">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9"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3930" rIns="0" bIns="63930" anchor="b" anchorCtr="0">
            <a:noAutofit/>
          </a:bodyPr>
          <a:lstStyle>
            <a:lvl1pPr marL="0" indent="0" algn="l" defTabSz="875836"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81677" indent="-881677" algn="l" defTabSz="1278722"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10" name="Picture 9" descr="NAB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4233" y="275741"/>
            <a:ext cx="1034337" cy="1609581"/>
          </a:xfrm>
          <a:prstGeom prst="rect">
            <a:avLst/>
          </a:prstGeom>
        </p:spPr>
      </p:pic>
    </p:spTree>
    <p:extLst>
      <p:ext uri="{BB962C8B-B14F-4D97-AF65-F5344CB8AC3E}">
        <p14:creationId xmlns:p14="http://schemas.microsoft.com/office/powerpoint/2010/main" val="788246223"/>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showMasterSp="0" preserve="1" userDrawn="1">
  <p:cSld name="Black">
    <p:spTree>
      <p:nvGrpSpPr>
        <p:cNvPr id="1" name=""/>
        <p:cNvGrpSpPr/>
        <p:nvPr/>
      </p:nvGrpSpPr>
      <p:grpSpPr>
        <a:xfrm>
          <a:off x="0" y="0"/>
          <a:ext cx="0" cy="0"/>
          <a:chOff x="0" y="0"/>
          <a:chExt cx="0" cy="0"/>
        </a:xfrm>
      </p:grpSpPr>
      <p:sp>
        <p:nvSpPr>
          <p:cNvPr id="6" name="Rectangle 2"/>
          <p:cNvSpPr>
            <a:spLocks noGrp="1" noChangeArrowheads="1"/>
          </p:cNvSpPr>
          <p:nvPr>
            <p:ph type="ctrTitle" hasCustomPrompt="1"/>
          </p:nvPr>
        </p:nvSpPr>
        <p:spPr>
          <a:xfrm>
            <a:off x="353399" y="1034102"/>
            <a:ext cx="10774347" cy="4312269"/>
          </a:xfrm>
        </p:spPr>
        <p:txBody>
          <a:bodyPr anchor="b" anchorCtr="0">
            <a:normAutofit/>
          </a:bodyPr>
          <a:lstStyle>
            <a:lvl1pPr>
              <a:lnSpc>
                <a:spcPct val="75000"/>
              </a:lnSpc>
              <a:defRPr sz="8500">
                <a:solidFill>
                  <a:schemeClr val="accent1"/>
                </a:solidFill>
                <a:latin typeface="NAB Impact" pitchFamily="50" charset="0"/>
              </a:defRPr>
            </a:lvl1pPr>
          </a:lstStyle>
          <a:p>
            <a:r>
              <a:rPr lang="en-US" noProof="0" dirty="0" smtClean="0"/>
              <a:t>Click to add title</a:t>
            </a:r>
            <a:endParaRPr lang="en-AU" noProof="0" dirty="0"/>
          </a:p>
        </p:txBody>
      </p:sp>
      <p:sp>
        <p:nvSpPr>
          <p:cNvPr id="8" name="Rectangle 3"/>
          <p:cNvSpPr>
            <a:spLocks noGrp="1" noChangeArrowheads="1"/>
          </p:cNvSpPr>
          <p:nvPr>
            <p:ph type="subTitle" idx="1" hasCustomPrompt="1"/>
          </p:nvPr>
        </p:nvSpPr>
        <p:spPr>
          <a:xfrm>
            <a:off x="353399" y="5622623"/>
            <a:ext cx="10774347" cy="1599933"/>
          </a:xfrm>
        </p:spPr>
        <p:txBody>
          <a:bodyPr lIns="0" rIns="0"/>
          <a:lstStyle>
            <a:lvl1pPr marL="0" indent="0">
              <a:lnSpc>
                <a:spcPct val="80000"/>
              </a:lnSpc>
              <a:spcBef>
                <a:spcPct val="0"/>
              </a:spcBef>
              <a:buFont typeface="Wingdings" pitchFamily="2" charset="2"/>
              <a:buNone/>
              <a:defRPr sz="3600" cap="all" baseline="0">
                <a:solidFill>
                  <a:schemeClr val="bg1"/>
                </a:solidFill>
                <a:latin typeface="NAB Impact" pitchFamily="50" charset="0"/>
              </a:defRPr>
            </a:lvl1pPr>
          </a:lstStyle>
          <a:p>
            <a:r>
              <a:rPr lang="en-US" noProof="0" dirty="0" smtClean="0"/>
              <a:t>Click to add subtitle</a:t>
            </a:r>
            <a:endParaRPr lang="en-AU" noProof="0" dirty="0"/>
          </a:p>
        </p:txBody>
      </p:sp>
      <p:sp>
        <p:nvSpPr>
          <p:cNvPr id="9"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3930" rIns="0" bIns="63930" anchor="b" anchorCtr="0">
            <a:noAutofit/>
          </a:bodyPr>
          <a:lstStyle>
            <a:lvl1pPr marL="0" indent="0" algn="l" defTabSz="875836" rtl="0" fontAlgn="base">
              <a:spcBef>
                <a:spcPct val="50000"/>
              </a:spcBef>
              <a:spcAft>
                <a:spcPct val="0"/>
              </a:spcAft>
              <a:buNone/>
              <a:defRPr lang="en-US" sz="1500" kern="1200" baseline="0" smtClean="0">
                <a:solidFill>
                  <a:schemeClr val="bg1"/>
                </a:solidFill>
                <a:latin typeface="Corpid C1 Regular" pitchFamily="34" charset="0"/>
                <a:ea typeface="+mn-ea"/>
                <a:cs typeface="Arial" charset="0"/>
              </a:defRPr>
            </a:lvl1pPr>
            <a:lvl2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81677" indent="-881677" algn="l" defTabSz="1278722"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10" name="Picture 9" descr="NAB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4233" y="275741"/>
            <a:ext cx="1034337" cy="1609581"/>
          </a:xfrm>
          <a:prstGeom prst="rect">
            <a:avLst/>
          </a:prstGeom>
        </p:spPr>
      </p:pic>
    </p:spTree>
    <p:extLst>
      <p:ext uri="{BB962C8B-B14F-4D97-AF65-F5344CB8AC3E}">
        <p14:creationId xmlns:p14="http://schemas.microsoft.com/office/powerpoint/2010/main" val="2187942736"/>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showMasterSp="0" preserve="1" userDrawn="1">
  <p:cSld name="Red patter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 y="1415"/>
            <a:ext cx="12799924" cy="9598032"/>
          </a:xfrm>
          <a:prstGeom prst="rect">
            <a:avLst/>
          </a:prstGeom>
        </p:spPr>
      </p:pic>
      <p:sp>
        <p:nvSpPr>
          <p:cNvPr id="8" name="Rectangle 2"/>
          <p:cNvSpPr>
            <a:spLocks noGrp="1" noChangeArrowheads="1"/>
          </p:cNvSpPr>
          <p:nvPr>
            <p:ph type="ctrTitle" hasCustomPrompt="1"/>
          </p:nvPr>
        </p:nvSpPr>
        <p:spPr>
          <a:xfrm>
            <a:off x="353399" y="1034102"/>
            <a:ext cx="10774347" cy="4312269"/>
          </a:xfrm>
        </p:spPr>
        <p:txBody>
          <a:bodyPr anchor="b" anchorCtr="0">
            <a:normAutofit/>
          </a:bodyPr>
          <a:lstStyle>
            <a:lvl1pPr>
              <a:lnSpc>
                <a:spcPct val="75000"/>
              </a:lnSpc>
              <a:defRPr sz="8500">
                <a:solidFill>
                  <a:schemeClr val="bg1"/>
                </a:solidFill>
                <a:latin typeface="NAB Impact" pitchFamily="50" charset="0"/>
              </a:defRPr>
            </a:lvl1pPr>
          </a:lstStyle>
          <a:p>
            <a:r>
              <a:rPr lang="en-US" noProof="0" dirty="0" smtClean="0"/>
              <a:t>Click to add title</a:t>
            </a:r>
            <a:endParaRPr lang="en-AU" noProof="0" dirty="0"/>
          </a:p>
        </p:txBody>
      </p:sp>
      <p:sp>
        <p:nvSpPr>
          <p:cNvPr id="9" name="Rectangle 3"/>
          <p:cNvSpPr>
            <a:spLocks noGrp="1" noChangeArrowheads="1"/>
          </p:cNvSpPr>
          <p:nvPr>
            <p:ph type="subTitle" idx="1" hasCustomPrompt="1"/>
          </p:nvPr>
        </p:nvSpPr>
        <p:spPr>
          <a:xfrm>
            <a:off x="353399" y="5622623"/>
            <a:ext cx="10774347" cy="1599933"/>
          </a:xfrm>
        </p:spPr>
        <p:txBody>
          <a:bodyPr lIns="0" rIns="0"/>
          <a:lstStyle>
            <a:lvl1pPr marL="0" indent="0">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10"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3930" rIns="0" bIns="63930" anchor="b" anchorCtr="0">
            <a:noAutofit/>
          </a:bodyPr>
          <a:lstStyle>
            <a:lvl1pPr marL="0" indent="0" algn="l" defTabSz="875836"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81677" indent="-881677" algn="l" defTabSz="1278722"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11" name="Picture 10"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741"/>
            <a:ext cx="1034337" cy="1609581"/>
          </a:xfrm>
          <a:prstGeom prst="rect">
            <a:avLst/>
          </a:prstGeom>
        </p:spPr>
      </p:pic>
    </p:spTree>
    <p:extLst>
      <p:ext uri="{BB962C8B-B14F-4D97-AF65-F5344CB8AC3E}">
        <p14:creationId xmlns:p14="http://schemas.microsoft.com/office/powerpoint/2010/main" val="1206914134"/>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showMasterSp="0" preserve="1" userDrawn="1">
  <p:cSld name="Black patter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 y="1415"/>
            <a:ext cx="12799924" cy="9598032"/>
          </a:xfrm>
          <a:prstGeom prst="rect">
            <a:avLst/>
          </a:prstGeom>
        </p:spPr>
      </p:pic>
      <p:sp>
        <p:nvSpPr>
          <p:cNvPr id="8" name="Rectangle 2"/>
          <p:cNvSpPr>
            <a:spLocks noGrp="1" noChangeArrowheads="1"/>
          </p:cNvSpPr>
          <p:nvPr>
            <p:ph type="ctrTitle" hasCustomPrompt="1"/>
          </p:nvPr>
        </p:nvSpPr>
        <p:spPr>
          <a:xfrm>
            <a:off x="353399" y="1034102"/>
            <a:ext cx="10774347" cy="4312269"/>
          </a:xfrm>
        </p:spPr>
        <p:txBody>
          <a:bodyPr anchor="b" anchorCtr="0">
            <a:normAutofit/>
          </a:bodyPr>
          <a:lstStyle>
            <a:lvl1pPr>
              <a:lnSpc>
                <a:spcPct val="75000"/>
              </a:lnSpc>
              <a:defRPr sz="8500">
                <a:solidFill>
                  <a:schemeClr val="accent1"/>
                </a:solidFill>
                <a:latin typeface="NAB Impact" pitchFamily="50" charset="0"/>
              </a:defRPr>
            </a:lvl1pPr>
          </a:lstStyle>
          <a:p>
            <a:r>
              <a:rPr lang="en-US" noProof="0" dirty="0" smtClean="0"/>
              <a:t>Click to add title</a:t>
            </a:r>
            <a:endParaRPr lang="en-AU" noProof="0" dirty="0"/>
          </a:p>
        </p:txBody>
      </p:sp>
      <p:sp>
        <p:nvSpPr>
          <p:cNvPr id="9" name="Rectangle 3"/>
          <p:cNvSpPr>
            <a:spLocks noGrp="1" noChangeArrowheads="1"/>
          </p:cNvSpPr>
          <p:nvPr>
            <p:ph type="subTitle" idx="1" hasCustomPrompt="1"/>
          </p:nvPr>
        </p:nvSpPr>
        <p:spPr>
          <a:xfrm>
            <a:off x="353399" y="5622623"/>
            <a:ext cx="10774347" cy="1599933"/>
          </a:xfrm>
        </p:spPr>
        <p:txBody>
          <a:bodyPr lIns="0" rIns="0"/>
          <a:lstStyle>
            <a:lvl1pPr marL="0" indent="0">
              <a:lnSpc>
                <a:spcPct val="80000"/>
              </a:lnSpc>
              <a:spcBef>
                <a:spcPct val="0"/>
              </a:spcBef>
              <a:buFont typeface="Wingdings" pitchFamily="2" charset="2"/>
              <a:buNone/>
              <a:defRPr sz="3600" cap="all" baseline="0">
                <a:solidFill>
                  <a:schemeClr val="bg1"/>
                </a:solidFill>
                <a:latin typeface="NAB Impact" pitchFamily="50" charset="0"/>
              </a:defRPr>
            </a:lvl1pPr>
          </a:lstStyle>
          <a:p>
            <a:r>
              <a:rPr lang="en-US" noProof="0" dirty="0" smtClean="0"/>
              <a:t>Click to add subtitle</a:t>
            </a:r>
            <a:endParaRPr lang="en-AU" noProof="0" dirty="0"/>
          </a:p>
        </p:txBody>
      </p:sp>
      <p:sp>
        <p:nvSpPr>
          <p:cNvPr id="10"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3930" rIns="0" bIns="63930" anchor="b" anchorCtr="0">
            <a:noAutofit/>
          </a:bodyPr>
          <a:lstStyle>
            <a:lvl1pPr marL="0" indent="0" algn="l" defTabSz="875836" rtl="0" fontAlgn="base">
              <a:spcBef>
                <a:spcPct val="50000"/>
              </a:spcBef>
              <a:spcAft>
                <a:spcPct val="0"/>
              </a:spcAft>
              <a:buNone/>
              <a:defRPr lang="en-US" sz="1500" kern="1200" baseline="0" smtClean="0">
                <a:solidFill>
                  <a:schemeClr val="bg1"/>
                </a:solidFill>
                <a:latin typeface="Corpid C1 Regular" pitchFamily="34" charset="0"/>
                <a:ea typeface="+mn-ea"/>
                <a:cs typeface="Arial" charset="0"/>
              </a:defRPr>
            </a:lvl1pPr>
            <a:lvl2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81677" indent="-881677" algn="l" defTabSz="1278722"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11" name="Picture 10"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741"/>
            <a:ext cx="1034337" cy="1609581"/>
          </a:xfrm>
          <a:prstGeom prst="rect">
            <a:avLst/>
          </a:prstGeom>
        </p:spPr>
      </p:pic>
    </p:spTree>
    <p:extLst>
      <p:ext uri="{BB962C8B-B14F-4D97-AF65-F5344CB8AC3E}">
        <p14:creationId xmlns:p14="http://schemas.microsoft.com/office/powerpoint/2010/main" val="2790028246"/>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showMasterSp="0" preserve="1" userDrawn="1">
  <p:cSld name="Grey patter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 y="1415"/>
            <a:ext cx="12799924" cy="9598032"/>
          </a:xfrm>
          <a:prstGeom prst="rect">
            <a:avLst/>
          </a:prstGeom>
        </p:spPr>
      </p:pic>
      <p:sp>
        <p:nvSpPr>
          <p:cNvPr id="8" name="Rectangle 2"/>
          <p:cNvSpPr>
            <a:spLocks noGrp="1" noChangeArrowheads="1"/>
          </p:cNvSpPr>
          <p:nvPr>
            <p:ph type="ctrTitle" hasCustomPrompt="1"/>
          </p:nvPr>
        </p:nvSpPr>
        <p:spPr>
          <a:xfrm>
            <a:off x="353399" y="1034102"/>
            <a:ext cx="10774347" cy="4312269"/>
          </a:xfrm>
        </p:spPr>
        <p:txBody>
          <a:bodyPr anchor="b" anchorCtr="0">
            <a:normAutofit/>
          </a:bodyPr>
          <a:lstStyle>
            <a:lvl1pPr>
              <a:lnSpc>
                <a:spcPct val="75000"/>
              </a:lnSpc>
              <a:defRPr sz="8500">
                <a:solidFill>
                  <a:schemeClr val="accent1"/>
                </a:solidFill>
                <a:latin typeface="NAB Impact" pitchFamily="50" charset="0"/>
              </a:defRPr>
            </a:lvl1pPr>
          </a:lstStyle>
          <a:p>
            <a:r>
              <a:rPr lang="en-US" noProof="0" dirty="0" smtClean="0"/>
              <a:t>Click to add title</a:t>
            </a:r>
            <a:endParaRPr lang="en-AU" noProof="0" dirty="0"/>
          </a:p>
        </p:txBody>
      </p:sp>
      <p:sp>
        <p:nvSpPr>
          <p:cNvPr id="9" name="Rectangle 3"/>
          <p:cNvSpPr>
            <a:spLocks noGrp="1" noChangeArrowheads="1"/>
          </p:cNvSpPr>
          <p:nvPr>
            <p:ph type="subTitle" idx="1" hasCustomPrompt="1"/>
          </p:nvPr>
        </p:nvSpPr>
        <p:spPr>
          <a:xfrm>
            <a:off x="353399" y="5622623"/>
            <a:ext cx="10774347" cy="1599933"/>
          </a:xfrm>
        </p:spPr>
        <p:txBody>
          <a:bodyPr lIns="0" rIns="0"/>
          <a:lstStyle>
            <a:lvl1pPr marL="0" indent="0">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10"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3930" rIns="0" bIns="63930" anchor="b" anchorCtr="0">
            <a:noAutofit/>
          </a:bodyPr>
          <a:lstStyle>
            <a:lvl1pPr marL="0" indent="0" algn="l" defTabSz="875836"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81677" indent="-881677" algn="l" defTabSz="1278722"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11" name="Picture 10"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741"/>
            <a:ext cx="1034337" cy="1609581"/>
          </a:xfrm>
          <a:prstGeom prst="rect">
            <a:avLst/>
          </a:prstGeom>
        </p:spPr>
      </p:pic>
    </p:spTree>
    <p:extLst>
      <p:ext uri="{BB962C8B-B14F-4D97-AF65-F5344CB8AC3E}">
        <p14:creationId xmlns:p14="http://schemas.microsoft.com/office/powerpoint/2010/main" val="2251074548"/>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showMasterSp="0" preserve="1" userDrawn="1">
  <p:cSld name="Short Title_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 y="1415"/>
            <a:ext cx="12799924" cy="9598032"/>
          </a:xfrm>
          <a:prstGeom prst="rect">
            <a:avLst/>
          </a:prstGeom>
        </p:spPr>
      </p:pic>
      <p:sp>
        <p:nvSpPr>
          <p:cNvPr id="20482" name="Rectangle 2"/>
          <p:cNvSpPr>
            <a:spLocks noGrp="1" noChangeArrowheads="1"/>
          </p:cNvSpPr>
          <p:nvPr>
            <p:ph type="ctrTitle" hasCustomPrompt="1"/>
          </p:nvPr>
        </p:nvSpPr>
        <p:spPr>
          <a:xfrm>
            <a:off x="3474402" y="1590195"/>
            <a:ext cx="4406688" cy="2868187"/>
          </a:xfrm>
        </p:spPr>
        <p:txBody>
          <a:bodyPr anchor="ctr" anchorCtr="0">
            <a:noAutofit/>
          </a:bodyPr>
          <a:lstStyle>
            <a:lvl1pPr>
              <a:lnSpc>
                <a:spcPct val="75000"/>
              </a:lnSpc>
              <a:defRPr sz="7400">
                <a:solidFill>
                  <a:schemeClr val="bg1"/>
                </a:solidFill>
                <a:latin typeface="NAB Impact" pitchFamily="50" charset="0"/>
              </a:defRPr>
            </a:lvl1pPr>
          </a:lstStyle>
          <a:p>
            <a:r>
              <a:rPr lang="en-US" noProof="0" dirty="0" smtClean="0"/>
              <a:t>Short title</a:t>
            </a:r>
            <a:endParaRPr lang="en-AU" noProof="0" dirty="0"/>
          </a:p>
        </p:txBody>
      </p:sp>
      <p:sp>
        <p:nvSpPr>
          <p:cNvPr id="10"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3930" rIns="0" bIns="63930" anchor="b" anchorCtr="0">
            <a:noAutofit/>
          </a:bodyPr>
          <a:lstStyle>
            <a:lvl1pPr marL="0" indent="0" algn="l" defTabSz="875836"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81677" indent="-881677" algn="l" defTabSz="1278722"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sp>
        <p:nvSpPr>
          <p:cNvPr id="20483" name="Rectangle 3"/>
          <p:cNvSpPr>
            <a:spLocks noGrp="1" noChangeArrowheads="1"/>
          </p:cNvSpPr>
          <p:nvPr>
            <p:ph type="subTitle" idx="1" hasCustomPrompt="1"/>
          </p:nvPr>
        </p:nvSpPr>
        <p:spPr>
          <a:xfrm>
            <a:off x="5366280" y="5329658"/>
            <a:ext cx="3879266" cy="1599933"/>
          </a:xfrm>
        </p:spPr>
        <p:txBody>
          <a:bodyPr lIns="0" rIns="0">
            <a:noAutofit/>
          </a:bodyPr>
          <a:lstStyle>
            <a:lvl1pPr marL="0" indent="0">
              <a:lnSpc>
                <a:spcPct val="80000"/>
              </a:lnSpc>
              <a:spcBef>
                <a:spcPct val="0"/>
              </a:spcBef>
              <a:buFont typeface="Wingdings" pitchFamily="2" charset="2"/>
              <a:buNone/>
              <a:defRPr sz="3600" cap="all" baseline="0">
                <a:solidFill>
                  <a:schemeClr val="bg1"/>
                </a:solidFill>
                <a:latin typeface="NAB Impact" pitchFamily="50" charset="0"/>
              </a:defRPr>
            </a:lvl1pPr>
          </a:lstStyle>
          <a:p>
            <a:r>
              <a:rPr lang="en-US" noProof="0" dirty="0" smtClean="0"/>
              <a:t>Click to add subtitle</a:t>
            </a:r>
            <a:endParaRPr lang="en-AU" noProof="0" dirty="0"/>
          </a:p>
        </p:txBody>
      </p:sp>
      <p:sp>
        <p:nvSpPr>
          <p:cNvPr id="11" name="Rectangle 10"/>
          <p:cNvSpPr/>
          <p:nvPr userDrawn="1"/>
        </p:nvSpPr>
        <p:spPr bwMode="auto">
          <a:xfrm flipH="1">
            <a:off x="12952336" y="1273765"/>
            <a:ext cx="1810291" cy="1837188"/>
          </a:xfrm>
          <a:prstGeom prst="rect">
            <a:avLst/>
          </a:prstGeom>
          <a:solidFill>
            <a:schemeClr val="bg1">
              <a:lumMod val="95000"/>
            </a:schemeClr>
          </a:solidFill>
          <a:ln w="6350" cap="flat" cmpd="sng" algn="ctr">
            <a:noFill/>
            <a:prstDash val="solid"/>
            <a:round/>
            <a:headEnd type="none" w="med" len="med"/>
            <a:tailEnd type="none" w="med" len="med"/>
          </a:ln>
          <a:effectLst/>
        </p:spPr>
        <p:txBody>
          <a:bodyPr vert="horz" wrap="square" lIns="88274" tIns="88274" rIns="132411" bIns="88274" numCol="1" rtlCol="0" anchor="t" anchorCtr="0" compatLnSpc="1">
            <a:prstTxWarp prst="textNoShape">
              <a:avLst/>
            </a:prstTxWarp>
            <a:spAutoFit/>
          </a:bodyPr>
          <a:lstStyle/>
          <a:p>
            <a:pPr defTabSz="1278722" fontAlgn="base">
              <a:spcBef>
                <a:spcPts val="736"/>
              </a:spcBef>
              <a:spcAft>
                <a:spcPct val="0"/>
              </a:spcAft>
            </a:pPr>
            <a:r>
              <a:rPr lang="en-AU" sz="1500" dirty="0" smtClean="0">
                <a:solidFill>
                  <a:srgbClr val="000000"/>
                </a:solidFill>
                <a:latin typeface="Corpid C1 Heavy" pitchFamily="34" charset="0"/>
              </a:rPr>
              <a:t>Centre text in </a:t>
            </a:r>
            <a:br>
              <a:rPr lang="en-AU" sz="1500" dirty="0" smtClean="0">
                <a:solidFill>
                  <a:srgbClr val="000000"/>
                </a:solidFill>
                <a:latin typeface="Corpid C1 Heavy" pitchFamily="34" charset="0"/>
              </a:rPr>
            </a:br>
            <a:r>
              <a:rPr lang="en-AU" sz="1500" dirty="0" smtClean="0">
                <a:solidFill>
                  <a:srgbClr val="000000"/>
                </a:solidFill>
                <a:latin typeface="Corpid C1 Heavy" pitchFamily="34" charset="0"/>
              </a:rPr>
              <a:t>shapes: </a:t>
            </a:r>
            <a:r>
              <a:rPr lang="en-AU" sz="1500" dirty="0" smtClean="0">
                <a:solidFill>
                  <a:srgbClr val="000000"/>
                </a:solidFill>
              </a:rPr>
              <a:t>After you’ve added the title and subtitle, move them into the centre of the callout shapes.</a:t>
            </a:r>
          </a:p>
        </p:txBody>
      </p:sp>
      <p:pic>
        <p:nvPicPr>
          <p:cNvPr id="9" name="Picture 8"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741"/>
            <a:ext cx="1034337" cy="1609581"/>
          </a:xfrm>
          <a:prstGeom prst="rect">
            <a:avLst/>
          </a:prstGeom>
        </p:spPr>
      </p:pic>
    </p:spTree>
    <p:extLst>
      <p:ext uri="{BB962C8B-B14F-4D97-AF65-F5344CB8AC3E}">
        <p14:creationId xmlns:p14="http://schemas.microsoft.com/office/powerpoint/2010/main" val="1878794752"/>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showMasterSp="0" preserve="1" userDrawn="1">
  <p:cSld name="Agribusiness_2">
    <p:spTree>
      <p:nvGrpSpPr>
        <p:cNvPr id="1" name=""/>
        <p:cNvGrpSpPr/>
        <p:nvPr/>
      </p:nvGrpSpPr>
      <p:grpSpPr>
        <a:xfrm>
          <a:off x="0" y="0"/>
          <a:ext cx="0" cy="0"/>
          <a:chOff x="0" y="0"/>
          <a:chExt cx="0" cy="0"/>
        </a:xfrm>
      </p:grpSpPr>
      <p:sp>
        <p:nvSpPr>
          <p:cNvPr id="8" name="Rectangle 2"/>
          <p:cNvSpPr>
            <a:spLocks noGrp="1" noChangeArrowheads="1"/>
          </p:cNvSpPr>
          <p:nvPr>
            <p:ph type="ctrTitle" hasCustomPrompt="1"/>
          </p:nvPr>
        </p:nvSpPr>
        <p:spPr>
          <a:xfrm>
            <a:off x="353399" y="1034102"/>
            <a:ext cx="10774347" cy="4312269"/>
          </a:xfrm>
        </p:spPr>
        <p:txBody>
          <a:bodyPr anchor="b" anchorCtr="0">
            <a:normAutofit/>
          </a:bodyPr>
          <a:lstStyle>
            <a:lvl1pPr>
              <a:lnSpc>
                <a:spcPct val="75000"/>
              </a:lnSpc>
              <a:defRPr sz="8500">
                <a:solidFill>
                  <a:schemeClr val="bg1"/>
                </a:solidFill>
                <a:latin typeface="NAB Impact" pitchFamily="50" charset="0"/>
              </a:defRPr>
            </a:lvl1pPr>
          </a:lstStyle>
          <a:p>
            <a:r>
              <a:rPr lang="en-US" noProof="0" dirty="0" smtClean="0"/>
              <a:t>Click to add title</a:t>
            </a:r>
            <a:endParaRPr lang="en-AU" noProof="0" dirty="0"/>
          </a:p>
        </p:txBody>
      </p:sp>
      <p:sp>
        <p:nvSpPr>
          <p:cNvPr id="9" name="Rectangle 3"/>
          <p:cNvSpPr>
            <a:spLocks noGrp="1" noChangeArrowheads="1"/>
          </p:cNvSpPr>
          <p:nvPr>
            <p:ph type="subTitle" idx="1" hasCustomPrompt="1"/>
          </p:nvPr>
        </p:nvSpPr>
        <p:spPr>
          <a:xfrm>
            <a:off x="353399" y="5622623"/>
            <a:ext cx="10774347" cy="1599933"/>
          </a:xfrm>
        </p:spPr>
        <p:txBody>
          <a:bodyPr lIns="0" rIns="0"/>
          <a:lstStyle>
            <a:lvl1pPr marL="0" indent="0">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10"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3930" rIns="0" bIns="63930" anchor="b" anchorCtr="0">
            <a:noAutofit/>
          </a:bodyPr>
          <a:lstStyle>
            <a:lvl1pPr marL="0" indent="0" algn="l" defTabSz="875836"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81677" indent="-881677" algn="l" defTabSz="1278722"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3403" y="457124"/>
            <a:ext cx="1352613" cy="265132"/>
          </a:xfrm>
          <a:prstGeom prst="rect">
            <a:avLst/>
          </a:prstGeom>
        </p:spPr>
      </p:pic>
      <p:pic>
        <p:nvPicPr>
          <p:cNvPr id="11" name="Picture 10"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741"/>
            <a:ext cx="1034337" cy="1609581"/>
          </a:xfrm>
          <a:prstGeom prst="rect">
            <a:avLst/>
          </a:prstGeom>
        </p:spPr>
      </p:pic>
    </p:spTree>
    <p:extLst>
      <p:ext uri="{BB962C8B-B14F-4D97-AF65-F5344CB8AC3E}">
        <p14:creationId xmlns:p14="http://schemas.microsoft.com/office/powerpoint/2010/main" val="4053684320"/>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showMasterSp="0" preserve="1" userDrawn="1">
  <p:cSld name="nab health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 y="1415"/>
            <a:ext cx="12799924" cy="9598032"/>
          </a:xfrm>
          <a:prstGeom prst="rect">
            <a:avLst/>
          </a:prstGeom>
        </p:spPr>
      </p:pic>
      <p:sp>
        <p:nvSpPr>
          <p:cNvPr id="8" name="Rectangle 2"/>
          <p:cNvSpPr>
            <a:spLocks noGrp="1" noChangeArrowheads="1"/>
          </p:cNvSpPr>
          <p:nvPr>
            <p:ph type="ctrTitle" hasCustomPrompt="1"/>
          </p:nvPr>
        </p:nvSpPr>
        <p:spPr>
          <a:xfrm>
            <a:off x="353399" y="1034102"/>
            <a:ext cx="10774347" cy="4312269"/>
          </a:xfrm>
        </p:spPr>
        <p:txBody>
          <a:bodyPr anchor="b" anchorCtr="0">
            <a:normAutofit/>
          </a:bodyPr>
          <a:lstStyle>
            <a:lvl1pPr>
              <a:lnSpc>
                <a:spcPct val="75000"/>
              </a:lnSpc>
              <a:defRPr sz="8500">
                <a:solidFill>
                  <a:schemeClr val="accent1"/>
                </a:solidFill>
                <a:latin typeface="NAB Impact" pitchFamily="50" charset="0"/>
              </a:defRPr>
            </a:lvl1pPr>
          </a:lstStyle>
          <a:p>
            <a:r>
              <a:rPr lang="en-US" noProof="0" dirty="0" smtClean="0"/>
              <a:t>Click to add title</a:t>
            </a:r>
            <a:endParaRPr lang="en-AU" noProof="0" dirty="0"/>
          </a:p>
        </p:txBody>
      </p:sp>
      <p:sp>
        <p:nvSpPr>
          <p:cNvPr id="9" name="Rectangle 3"/>
          <p:cNvSpPr>
            <a:spLocks noGrp="1" noChangeArrowheads="1"/>
          </p:cNvSpPr>
          <p:nvPr>
            <p:ph type="subTitle" idx="1" hasCustomPrompt="1"/>
          </p:nvPr>
        </p:nvSpPr>
        <p:spPr>
          <a:xfrm>
            <a:off x="353399" y="5622623"/>
            <a:ext cx="10774347" cy="1599933"/>
          </a:xfrm>
        </p:spPr>
        <p:txBody>
          <a:bodyPr lIns="0" rIns="0"/>
          <a:lstStyle>
            <a:lvl1pPr marL="0" indent="0">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10"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3930" rIns="0" bIns="63930" anchor="b" anchorCtr="0">
            <a:noAutofit/>
          </a:bodyPr>
          <a:lstStyle>
            <a:lvl1pPr marL="0" indent="0" algn="l" defTabSz="875836"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81677" indent="-881677" algn="l" defTabSz="1278722"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81677" indent="-881677" algn="l" defTabSz="1278722"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3401" y="457124"/>
            <a:ext cx="1046871" cy="218876"/>
          </a:xfrm>
          <a:prstGeom prst="rect">
            <a:avLst/>
          </a:prstGeom>
        </p:spPr>
      </p:pic>
      <p:pic>
        <p:nvPicPr>
          <p:cNvPr id="11" name="Picture 10" descr="NAB logo"/>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504233" y="275741"/>
            <a:ext cx="1034337" cy="1609581"/>
          </a:xfrm>
          <a:prstGeom prst="rect">
            <a:avLst/>
          </a:prstGeom>
        </p:spPr>
      </p:pic>
    </p:spTree>
    <p:extLst>
      <p:ext uri="{BB962C8B-B14F-4D97-AF65-F5344CB8AC3E}">
        <p14:creationId xmlns:p14="http://schemas.microsoft.com/office/powerpoint/2010/main" val="12553423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89"/>
            <a:ext cx="5669117" cy="5914322"/>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8" y="2322189"/>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636"/>
            <a:ext cx="5667306" cy="340266"/>
          </a:xfrm>
          <a:noFill/>
          <a:ln w="9525">
            <a:noFill/>
            <a:miter lim="800000"/>
            <a:headEnd/>
            <a:tailEnd/>
          </a:ln>
          <a:effectLst/>
        </p:spPr>
        <p:txBody>
          <a:bodyPr wrap="square" lIns="123542" tIns="61807" rIns="123542" bIns="61807" anchor="t" anchorCtr="0">
            <a:spAutoFit/>
          </a:bodyPr>
          <a:lstStyle>
            <a:lvl1pPr marL="0" indent="0" algn="l" defTabSz="1235543"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554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554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554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554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6" name="Footer Placeholder 5"/>
          <p:cNvSpPr>
            <a:spLocks noGrp="1"/>
          </p:cNvSpPr>
          <p:nvPr>
            <p:ph type="ftr" sz="quarter" idx="12"/>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Tree>
    <p:extLst>
      <p:ext uri="{BB962C8B-B14F-4D97-AF65-F5344CB8AC3E}">
        <p14:creationId xmlns:p14="http://schemas.microsoft.com/office/powerpoint/2010/main" val="237655695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92"/>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8" y="2322189"/>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636"/>
            <a:ext cx="5667306" cy="340266"/>
          </a:xfrm>
          <a:noFill/>
          <a:ln w="9525">
            <a:noFill/>
            <a:miter lim="800000"/>
            <a:headEnd/>
            <a:tailEnd/>
          </a:ln>
          <a:effectLst/>
        </p:spPr>
        <p:txBody>
          <a:bodyPr wrap="square" lIns="123542" tIns="61807" rIns="123542" bIns="61807" anchor="t" anchorCtr="0">
            <a:spAutoFit/>
          </a:bodyPr>
          <a:lstStyle>
            <a:lvl1pPr marL="0" indent="0" algn="l" defTabSz="1235543"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554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554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554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554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2" y="5589884"/>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1" y="5228329"/>
            <a:ext cx="5667306" cy="340266"/>
          </a:xfrm>
          <a:noFill/>
          <a:ln w="9525">
            <a:noFill/>
            <a:miter lim="800000"/>
            <a:headEnd/>
            <a:tailEnd/>
          </a:ln>
          <a:effectLst/>
        </p:spPr>
        <p:txBody>
          <a:bodyPr wrap="square" lIns="123542" tIns="61807" rIns="123542" bIns="61807" anchor="t" anchorCtr="0">
            <a:spAutoFit/>
          </a:bodyPr>
          <a:lstStyle>
            <a:lvl1pPr marL="0" indent="0" algn="l" defTabSz="1235543"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554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554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554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554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4"/>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100215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a:xfrm>
            <a:off x="330973" y="459890"/>
            <a:ext cx="12123131" cy="8730379"/>
          </a:xfrm>
        </p:spPr>
        <p:txBody>
          <a:bodyPr/>
          <a:lstStyle>
            <a:lvl1pPr>
              <a:defRPr baseline="0"/>
            </a:lvl1pPr>
          </a:lstStyle>
          <a:p>
            <a:r>
              <a:rPr lang="en-AU" dirty="0"/>
              <a:t>Click icon to add picture and then right click on the picture &gt; Send to back</a:t>
            </a:r>
          </a:p>
        </p:txBody>
      </p:sp>
      <p:sp>
        <p:nvSpPr>
          <p:cNvPr id="20482" name="Rectangle 2"/>
          <p:cNvSpPr>
            <a:spLocks noGrp="1" noChangeArrowheads="1"/>
          </p:cNvSpPr>
          <p:nvPr>
            <p:ph type="ctrTitle"/>
          </p:nvPr>
        </p:nvSpPr>
        <p:spPr>
          <a:xfrm>
            <a:off x="617658" y="5806505"/>
            <a:ext cx="6906326" cy="1223215"/>
          </a:xfrm>
          <a:solidFill>
            <a:schemeClr val="accent1"/>
          </a:solidFill>
          <a:ln w="9525">
            <a:noFill/>
            <a:miter lim="800000"/>
            <a:headEnd/>
            <a:tailEnd/>
          </a:ln>
          <a:effectLst/>
        </p:spPr>
        <p:txBody>
          <a:bodyPr wrap="square" lIns="340049" tIns="340049" rIns="340049" bIns="340049" anchor="t" anchorCtr="0">
            <a:spAutoFit/>
          </a:bodyPr>
          <a:lstStyle>
            <a:lvl1pPr algn="l" defTabSz="1233954" rtl="0" fontAlgn="base">
              <a:spcBef>
                <a:spcPct val="0"/>
              </a:spcBef>
              <a:spcAft>
                <a:spcPct val="0"/>
              </a:spcAft>
              <a:defRPr lang="en-AU" sz="3200" kern="1200" dirty="0">
                <a:solidFill>
                  <a:schemeClr val="bg1"/>
                </a:solidFill>
                <a:latin typeface="Corpid C1 Heavy" pitchFamily="34" charset="0"/>
                <a:ea typeface="+mn-ea"/>
                <a:cs typeface="Arial" charset="0"/>
              </a:defRPr>
            </a:lvl1pPr>
          </a:lstStyle>
          <a:p>
            <a:r>
              <a:rPr lang="en-US"/>
              <a:t>Click to edit Master title style</a:t>
            </a:r>
            <a:endParaRPr lang="en-AU" dirty="0"/>
          </a:p>
        </p:txBody>
      </p:sp>
    </p:spTree>
    <p:extLst>
      <p:ext uri="{BB962C8B-B14F-4D97-AF65-F5344CB8AC3E}">
        <p14:creationId xmlns:p14="http://schemas.microsoft.com/office/powerpoint/2010/main" val="24800832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92"/>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8206531" y="2322189"/>
            <a:ext cx="36736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3" y="1960636"/>
            <a:ext cx="3712906" cy="340266"/>
          </a:xfrm>
          <a:noFill/>
          <a:ln w="9525">
            <a:noFill/>
            <a:miter lim="800000"/>
            <a:headEnd/>
            <a:tailEnd/>
          </a:ln>
          <a:effectLst/>
        </p:spPr>
        <p:txBody>
          <a:bodyPr wrap="square" lIns="123542" tIns="61807" rIns="123542" bIns="61807" anchor="t" anchorCtr="0">
            <a:spAutoFit/>
          </a:bodyPr>
          <a:lstStyle>
            <a:lvl1pPr marL="0" indent="0" algn="l" defTabSz="1235543"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554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554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554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554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2"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3" y="5228329"/>
            <a:ext cx="3712906" cy="340266"/>
          </a:xfrm>
          <a:noFill/>
          <a:ln w="9525">
            <a:noFill/>
            <a:miter lim="800000"/>
            <a:headEnd/>
            <a:tailEnd/>
          </a:ln>
          <a:effectLst/>
        </p:spPr>
        <p:txBody>
          <a:bodyPr wrap="square" lIns="123542" tIns="61807" rIns="123542" bIns="61807" anchor="t" anchorCtr="0">
            <a:spAutoFit/>
          </a:bodyPr>
          <a:lstStyle>
            <a:lvl1pPr marL="0" indent="0" algn="l" defTabSz="1235543"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554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554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554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554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Content Placeholder 2"/>
          <p:cNvSpPr>
            <a:spLocks noGrp="1"/>
          </p:cNvSpPr>
          <p:nvPr>
            <p:ph sz="half" idx="14"/>
          </p:nvPr>
        </p:nvSpPr>
        <p:spPr>
          <a:xfrm>
            <a:off x="4285574" y="2322192"/>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1" name="Text Placeholder 7"/>
          <p:cNvSpPr>
            <a:spLocks noGrp="1"/>
          </p:cNvSpPr>
          <p:nvPr>
            <p:ph type="body" sz="quarter" idx="15" hasCustomPrompt="1"/>
          </p:nvPr>
        </p:nvSpPr>
        <p:spPr>
          <a:xfrm>
            <a:off x="4285572" y="1960636"/>
            <a:ext cx="3712906" cy="340266"/>
          </a:xfrm>
          <a:noFill/>
          <a:ln w="9525">
            <a:noFill/>
            <a:miter lim="800000"/>
            <a:headEnd/>
            <a:tailEnd/>
          </a:ln>
          <a:effectLst/>
        </p:spPr>
        <p:txBody>
          <a:bodyPr wrap="square" lIns="123542" tIns="61807" rIns="123542" bIns="61807" anchor="t" anchorCtr="0">
            <a:spAutoFit/>
          </a:bodyPr>
          <a:lstStyle>
            <a:lvl1pPr marL="0" indent="0" algn="l" defTabSz="1235543"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554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554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554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554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2" name="Content Placeholder 2"/>
          <p:cNvSpPr>
            <a:spLocks noGrp="1"/>
          </p:cNvSpPr>
          <p:nvPr>
            <p:ph sz="half" idx="16"/>
          </p:nvPr>
        </p:nvSpPr>
        <p:spPr>
          <a:xfrm>
            <a:off x="4285574"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3" name="Text Placeholder 7"/>
          <p:cNvSpPr>
            <a:spLocks noGrp="1"/>
          </p:cNvSpPr>
          <p:nvPr>
            <p:ph type="body" sz="quarter" idx="17" hasCustomPrompt="1"/>
          </p:nvPr>
        </p:nvSpPr>
        <p:spPr>
          <a:xfrm>
            <a:off x="4285572" y="5228329"/>
            <a:ext cx="3712906" cy="340266"/>
          </a:xfrm>
          <a:noFill/>
          <a:ln w="9525">
            <a:noFill/>
            <a:miter lim="800000"/>
            <a:headEnd/>
            <a:tailEnd/>
          </a:ln>
          <a:effectLst/>
        </p:spPr>
        <p:txBody>
          <a:bodyPr wrap="square" lIns="123542" tIns="61807" rIns="123542" bIns="61807" anchor="t" anchorCtr="0">
            <a:spAutoFit/>
          </a:bodyPr>
          <a:lstStyle>
            <a:lvl1pPr marL="0" indent="0" algn="l" defTabSz="1235543"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35543"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35543"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35543"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35543"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4" name="Slide Number Placeholder 1"/>
          <p:cNvSpPr>
            <a:spLocks noGrp="1"/>
          </p:cNvSpPr>
          <p:nvPr>
            <p:ph type="sldNum" sz="quarter" idx="10"/>
          </p:nvPr>
        </p:nvSpPr>
        <p:spPr>
          <a:xfrm>
            <a:off x="332590"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8"/>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88996804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a:p>
        </p:txBody>
      </p:sp>
      <p:sp>
        <p:nvSpPr>
          <p:cNvPr id="3" name="Content Placeholder 2"/>
          <p:cNvSpPr>
            <a:spLocks noGrp="1"/>
          </p:cNvSpPr>
          <p:nvPr>
            <p:ph sz="quarter" idx="1"/>
          </p:nvPr>
        </p:nvSpPr>
        <p:spPr>
          <a:xfrm>
            <a:off x="359192" y="1937457"/>
            <a:ext cx="5669117" cy="30519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359192" y="5182593"/>
            <a:ext cx="5669117" cy="30539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half" idx="3"/>
          </p:nvPr>
        </p:nvSpPr>
        <p:spPr>
          <a:xfrm>
            <a:off x="6210758" y="1937455"/>
            <a:ext cx="5669118" cy="6299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Slide Number Placeholder 5"/>
          <p:cNvSpPr>
            <a:spLocks noGrp="1"/>
          </p:cNvSpPr>
          <p:nvPr>
            <p:ph type="sldNum" sz="quarter" idx="10"/>
          </p:nvPr>
        </p:nvSpPr>
        <p:spPr>
          <a:xfrm>
            <a:off x="332714" y="9135559"/>
            <a:ext cx="638561" cy="374937"/>
          </a:xfrm>
        </p:spPr>
        <p:txBody>
          <a:bodyPr/>
          <a:lstStyle>
            <a:lvl1pPr>
              <a:defRPr/>
            </a:lvl1pPr>
          </a:lstStyle>
          <a:p>
            <a:fld id="{7EC24045-86AC-417E-B655-323B8415F406}" type="slidenum">
              <a:rPr lang="en-AU">
                <a:solidFill>
                  <a:srgbClr val="000000"/>
                </a:solidFill>
              </a:rPr>
              <a:pPr/>
              <a:t>‹#›</a:t>
            </a:fld>
            <a:endParaRPr lang="en-AU" dirty="0">
              <a:solidFill>
                <a:srgbClr val="000000"/>
              </a:solidFill>
            </a:endParaRPr>
          </a:p>
        </p:txBody>
      </p:sp>
      <p:sp>
        <p:nvSpPr>
          <p:cNvPr id="7" name="Footer Placeholder 6"/>
          <p:cNvSpPr>
            <a:spLocks noGrp="1"/>
          </p:cNvSpPr>
          <p:nvPr>
            <p:ph type="ftr" sz="quarter" idx="11"/>
          </p:nvPr>
        </p:nvSpPr>
        <p:spPr>
          <a:xfrm>
            <a:off x="988247" y="9135554"/>
            <a:ext cx="10711078" cy="364858"/>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72534107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2982880"/>
            <a:ext cx="10881360" cy="2058035"/>
          </a:xfrm>
        </p:spPr>
        <p:txBody>
          <a:bodyPr/>
          <a:lstStyle/>
          <a:p>
            <a:r>
              <a:rPr lang="en-US" smtClean="0"/>
              <a:t>Click to edit Master title style</a:t>
            </a:r>
            <a:endParaRPr lang="en-AU"/>
          </a:p>
        </p:txBody>
      </p:sp>
      <p:sp>
        <p:nvSpPr>
          <p:cNvPr id="3" name="Subtitle 2"/>
          <p:cNvSpPr>
            <a:spLocks noGrp="1"/>
          </p:cNvSpPr>
          <p:nvPr>
            <p:ph type="subTitle" idx="1"/>
          </p:nvPr>
        </p:nvSpPr>
        <p:spPr>
          <a:xfrm>
            <a:off x="1920240" y="5440686"/>
            <a:ext cx="8961120" cy="2453640"/>
          </a:xfrm>
        </p:spPr>
        <p:txBody>
          <a:bodyPr/>
          <a:lstStyle>
            <a:lvl1pPr marL="0" indent="0" algn="ctr">
              <a:buNone/>
              <a:defRPr>
                <a:solidFill>
                  <a:schemeClr val="tx1">
                    <a:tint val="75000"/>
                  </a:schemeClr>
                </a:solidFill>
              </a:defRPr>
            </a:lvl1pPr>
            <a:lvl2pPr marL="617729" indent="0" algn="ctr">
              <a:buNone/>
              <a:defRPr>
                <a:solidFill>
                  <a:schemeClr val="tx1">
                    <a:tint val="75000"/>
                  </a:schemeClr>
                </a:solidFill>
              </a:defRPr>
            </a:lvl2pPr>
            <a:lvl3pPr marL="1235403" indent="0" algn="ctr">
              <a:buNone/>
              <a:defRPr>
                <a:solidFill>
                  <a:schemeClr val="tx1">
                    <a:tint val="75000"/>
                  </a:schemeClr>
                </a:solidFill>
              </a:defRPr>
            </a:lvl3pPr>
            <a:lvl4pPr marL="1853078" indent="0" algn="ctr">
              <a:buNone/>
              <a:defRPr>
                <a:solidFill>
                  <a:schemeClr val="tx1">
                    <a:tint val="75000"/>
                  </a:schemeClr>
                </a:solidFill>
              </a:defRPr>
            </a:lvl4pPr>
            <a:lvl5pPr marL="2470794" indent="0" algn="ctr">
              <a:buNone/>
              <a:defRPr>
                <a:solidFill>
                  <a:schemeClr val="tx1">
                    <a:tint val="75000"/>
                  </a:schemeClr>
                </a:solidFill>
              </a:defRPr>
            </a:lvl5pPr>
            <a:lvl6pPr marL="3088491" indent="0" algn="ctr">
              <a:buNone/>
              <a:defRPr>
                <a:solidFill>
                  <a:schemeClr val="tx1">
                    <a:tint val="75000"/>
                  </a:schemeClr>
                </a:solidFill>
              </a:defRPr>
            </a:lvl6pPr>
            <a:lvl7pPr marL="3706175" indent="0" algn="ctr">
              <a:buNone/>
              <a:defRPr>
                <a:solidFill>
                  <a:schemeClr val="tx1">
                    <a:tint val="75000"/>
                  </a:schemeClr>
                </a:solidFill>
              </a:defRPr>
            </a:lvl7pPr>
            <a:lvl8pPr marL="4323880" indent="0" algn="ctr">
              <a:buNone/>
              <a:defRPr>
                <a:solidFill>
                  <a:schemeClr val="tx1">
                    <a:tint val="75000"/>
                  </a:schemeClr>
                </a:solidFill>
              </a:defRPr>
            </a:lvl8pPr>
            <a:lvl9pPr marL="4941588"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a:xfrm>
            <a:off x="640083" y="8899175"/>
            <a:ext cx="2987040" cy="511175"/>
          </a:xfrm>
          <a:prstGeom prst="rect">
            <a:avLst/>
          </a:prstGeom>
        </p:spPr>
        <p:txBody>
          <a:bodyPr lIns="123542" tIns="61807" rIns="123542" bIns="61807"/>
          <a:lstStyle/>
          <a:p>
            <a:pPr algn="ctr" defTabSz="1235840" fontAlgn="base">
              <a:spcBef>
                <a:spcPct val="0"/>
              </a:spcBef>
              <a:spcAft>
                <a:spcPct val="0"/>
              </a:spcAft>
            </a:pPr>
            <a:endParaRPr lang="en-AU" sz="20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Slide Number Placeholder 5"/>
          <p:cNvSpPr>
            <a:spLocks noGrp="1"/>
          </p:cNvSpPr>
          <p:nvPr>
            <p:ph type="sldNum" sz="quarter" idx="12"/>
          </p:nvPr>
        </p:nvSpPr>
        <p:spPr/>
        <p:txBody>
          <a:bodyPr/>
          <a:lstStyle/>
          <a:p>
            <a:fld id="{DA004C88-69A9-47B9-9C2D-4AD335278FA8}" type="slidenum">
              <a:rPr lang="en-AU" smtClean="0">
                <a:solidFill>
                  <a:srgbClr val="000000"/>
                </a:solidFill>
              </a:rPr>
              <a:pPr/>
              <a:t>‹#›</a:t>
            </a:fld>
            <a:endParaRPr lang="en-AU" dirty="0">
              <a:solidFill>
                <a:srgbClr val="000000"/>
              </a:solidFill>
            </a:endParaRPr>
          </a:p>
        </p:txBody>
      </p:sp>
    </p:spTree>
    <p:extLst>
      <p:ext uri="{BB962C8B-B14F-4D97-AF65-F5344CB8AC3E}">
        <p14:creationId xmlns:p14="http://schemas.microsoft.com/office/powerpoint/2010/main" val="122673899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White">
    <p:spTree>
      <p:nvGrpSpPr>
        <p:cNvPr id="1" name=""/>
        <p:cNvGrpSpPr/>
        <p:nvPr/>
      </p:nvGrpSpPr>
      <p:grpSpPr>
        <a:xfrm>
          <a:off x="0" y="0"/>
          <a:ext cx="0" cy="0"/>
          <a:chOff x="0" y="0"/>
          <a:chExt cx="0" cy="0"/>
        </a:xfrm>
      </p:grpSpPr>
      <p:sp>
        <p:nvSpPr>
          <p:cNvPr id="20482" name="Rectangle 2"/>
          <p:cNvSpPr>
            <a:spLocks noGrp="1" noChangeArrowheads="1"/>
          </p:cNvSpPr>
          <p:nvPr>
            <p:ph type="ctrTitle" hasCustomPrompt="1"/>
          </p:nvPr>
        </p:nvSpPr>
        <p:spPr>
          <a:xfrm>
            <a:off x="353399" y="1034102"/>
            <a:ext cx="10774347" cy="4312269"/>
          </a:xfrm>
        </p:spPr>
        <p:txBody>
          <a:bodyPr anchor="b" anchorCtr="0">
            <a:normAutofit/>
          </a:bodyPr>
          <a:lstStyle>
            <a:lvl1pPr>
              <a:lnSpc>
                <a:spcPct val="75000"/>
              </a:lnSpc>
              <a:defRPr sz="8500">
                <a:solidFill>
                  <a:schemeClr val="accent1"/>
                </a:solidFill>
                <a:latin typeface="NAB Impact" pitchFamily="50" charset="0"/>
              </a:defRPr>
            </a:lvl1pPr>
          </a:lstStyle>
          <a:p>
            <a:r>
              <a:rPr lang="en-US" noProof="0" dirty="0" smtClean="0"/>
              <a:t>Click to add title</a:t>
            </a:r>
            <a:endParaRPr lang="en-AU" noProof="0" dirty="0"/>
          </a:p>
        </p:txBody>
      </p:sp>
      <p:sp>
        <p:nvSpPr>
          <p:cNvPr id="20483" name="Rectangle 3"/>
          <p:cNvSpPr>
            <a:spLocks noGrp="1" noChangeArrowheads="1"/>
          </p:cNvSpPr>
          <p:nvPr>
            <p:ph type="subTitle" idx="1" hasCustomPrompt="1"/>
          </p:nvPr>
        </p:nvSpPr>
        <p:spPr>
          <a:xfrm>
            <a:off x="353399" y="5622623"/>
            <a:ext cx="10774347" cy="1599933"/>
          </a:xfrm>
        </p:spPr>
        <p:txBody>
          <a:bodyPr lIns="0" rIns="0"/>
          <a:lstStyle>
            <a:lvl1pPr marL="0" indent="0">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7"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8" name="Picture 7" descr="NAB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289491256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Red">
    <p:spTree>
      <p:nvGrpSpPr>
        <p:cNvPr id="1" name=""/>
        <p:cNvGrpSpPr/>
        <p:nvPr/>
      </p:nvGrpSpPr>
      <p:grpSpPr>
        <a:xfrm>
          <a:off x="0" y="0"/>
          <a:ext cx="0" cy="0"/>
          <a:chOff x="0" y="0"/>
          <a:chExt cx="0" cy="0"/>
        </a:xfrm>
      </p:grpSpPr>
      <p:sp>
        <p:nvSpPr>
          <p:cNvPr id="6" name="Rectangle 2"/>
          <p:cNvSpPr>
            <a:spLocks noGrp="1" noChangeArrowheads="1"/>
          </p:cNvSpPr>
          <p:nvPr>
            <p:ph type="ctrTitle" hasCustomPrompt="1"/>
          </p:nvPr>
        </p:nvSpPr>
        <p:spPr>
          <a:xfrm>
            <a:off x="353399" y="1022273"/>
            <a:ext cx="10774347" cy="4324102"/>
          </a:xfrm>
        </p:spPr>
        <p:txBody>
          <a:bodyPr anchor="b" anchorCtr="0">
            <a:normAutofit/>
          </a:bodyPr>
          <a:lstStyle>
            <a:lvl1pPr>
              <a:lnSpc>
                <a:spcPct val="75000"/>
              </a:lnSpc>
              <a:defRPr sz="8500">
                <a:solidFill>
                  <a:schemeClr val="bg1"/>
                </a:solidFill>
                <a:latin typeface="NAB Impact" pitchFamily="50" charset="0"/>
              </a:defRPr>
            </a:lvl1pPr>
          </a:lstStyle>
          <a:p>
            <a:r>
              <a:rPr lang="en-US" noProof="0" dirty="0" smtClean="0"/>
              <a:t>Click to add title</a:t>
            </a:r>
            <a:endParaRPr lang="en-AU" noProof="0" dirty="0"/>
          </a:p>
        </p:txBody>
      </p:sp>
      <p:sp>
        <p:nvSpPr>
          <p:cNvPr id="8" name="Rectangle 3"/>
          <p:cNvSpPr>
            <a:spLocks noGrp="1" noChangeArrowheads="1"/>
          </p:cNvSpPr>
          <p:nvPr>
            <p:ph type="subTitle" idx="1" hasCustomPrompt="1"/>
          </p:nvPr>
        </p:nvSpPr>
        <p:spPr>
          <a:xfrm>
            <a:off x="353399" y="5622623"/>
            <a:ext cx="10774347" cy="1599933"/>
          </a:xfrm>
        </p:spPr>
        <p:txBody>
          <a:bodyPr lIns="0" rIns="0"/>
          <a:lstStyle>
            <a:lvl1pPr marL="0" indent="0">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9"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10" name="Picture 9" descr="NAB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98353791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Black">
    <p:spTree>
      <p:nvGrpSpPr>
        <p:cNvPr id="1" name=""/>
        <p:cNvGrpSpPr/>
        <p:nvPr/>
      </p:nvGrpSpPr>
      <p:grpSpPr>
        <a:xfrm>
          <a:off x="0" y="0"/>
          <a:ext cx="0" cy="0"/>
          <a:chOff x="0" y="0"/>
          <a:chExt cx="0" cy="0"/>
        </a:xfrm>
      </p:grpSpPr>
      <p:sp>
        <p:nvSpPr>
          <p:cNvPr id="6" name="Rectangle 2"/>
          <p:cNvSpPr>
            <a:spLocks noGrp="1" noChangeArrowheads="1"/>
          </p:cNvSpPr>
          <p:nvPr>
            <p:ph type="ctrTitle" hasCustomPrompt="1"/>
          </p:nvPr>
        </p:nvSpPr>
        <p:spPr>
          <a:xfrm>
            <a:off x="353399" y="1034102"/>
            <a:ext cx="10774347" cy="4312269"/>
          </a:xfrm>
        </p:spPr>
        <p:txBody>
          <a:bodyPr anchor="b" anchorCtr="0">
            <a:normAutofit/>
          </a:bodyPr>
          <a:lstStyle>
            <a:lvl1pPr>
              <a:lnSpc>
                <a:spcPct val="75000"/>
              </a:lnSpc>
              <a:defRPr sz="8500">
                <a:solidFill>
                  <a:schemeClr val="accent1"/>
                </a:solidFill>
                <a:latin typeface="NAB Impact" pitchFamily="50" charset="0"/>
              </a:defRPr>
            </a:lvl1pPr>
          </a:lstStyle>
          <a:p>
            <a:r>
              <a:rPr lang="en-US" noProof="0" dirty="0" smtClean="0"/>
              <a:t>Click to add title</a:t>
            </a:r>
            <a:endParaRPr lang="en-AU" noProof="0" dirty="0"/>
          </a:p>
        </p:txBody>
      </p:sp>
      <p:sp>
        <p:nvSpPr>
          <p:cNvPr id="8" name="Rectangle 3"/>
          <p:cNvSpPr>
            <a:spLocks noGrp="1" noChangeArrowheads="1"/>
          </p:cNvSpPr>
          <p:nvPr>
            <p:ph type="subTitle" idx="1" hasCustomPrompt="1"/>
          </p:nvPr>
        </p:nvSpPr>
        <p:spPr>
          <a:xfrm>
            <a:off x="353399" y="5622623"/>
            <a:ext cx="10774347" cy="1599933"/>
          </a:xfrm>
        </p:spPr>
        <p:txBody>
          <a:bodyPr lIns="0" rIns="0"/>
          <a:lstStyle>
            <a:lvl1pPr marL="0" indent="0">
              <a:lnSpc>
                <a:spcPct val="80000"/>
              </a:lnSpc>
              <a:spcBef>
                <a:spcPct val="0"/>
              </a:spcBef>
              <a:buFont typeface="Wingdings" pitchFamily="2" charset="2"/>
              <a:buNone/>
              <a:defRPr sz="3600" cap="all" baseline="0">
                <a:solidFill>
                  <a:schemeClr val="bg1"/>
                </a:solidFill>
                <a:latin typeface="NAB Impact" pitchFamily="50" charset="0"/>
              </a:defRPr>
            </a:lvl1pPr>
          </a:lstStyle>
          <a:p>
            <a:r>
              <a:rPr lang="en-US" noProof="0" dirty="0" smtClean="0"/>
              <a:t>Click to add subtitle</a:t>
            </a:r>
            <a:endParaRPr lang="en-AU" noProof="0" dirty="0"/>
          </a:p>
        </p:txBody>
      </p:sp>
      <p:sp>
        <p:nvSpPr>
          <p:cNvPr id="9"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bg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10" name="Picture 9" descr="NAB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107724146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Red patter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 y="1415"/>
            <a:ext cx="12799924" cy="9598032"/>
          </a:xfrm>
          <a:prstGeom prst="rect">
            <a:avLst/>
          </a:prstGeom>
        </p:spPr>
      </p:pic>
      <p:sp>
        <p:nvSpPr>
          <p:cNvPr id="8" name="Rectangle 2"/>
          <p:cNvSpPr>
            <a:spLocks noGrp="1" noChangeArrowheads="1"/>
          </p:cNvSpPr>
          <p:nvPr>
            <p:ph type="ctrTitle" hasCustomPrompt="1"/>
          </p:nvPr>
        </p:nvSpPr>
        <p:spPr>
          <a:xfrm>
            <a:off x="353399" y="1034102"/>
            <a:ext cx="10774347" cy="4312269"/>
          </a:xfrm>
        </p:spPr>
        <p:txBody>
          <a:bodyPr anchor="b" anchorCtr="0">
            <a:normAutofit/>
          </a:bodyPr>
          <a:lstStyle>
            <a:lvl1pPr>
              <a:lnSpc>
                <a:spcPct val="75000"/>
              </a:lnSpc>
              <a:defRPr sz="8500">
                <a:solidFill>
                  <a:schemeClr val="bg1"/>
                </a:solidFill>
                <a:latin typeface="NAB Impact" pitchFamily="50" charset="0"/>
              </a:defRPr>
            </a:lvl1pPr>
          </a:lstStyle>
          <a:p>
            <a:r>
              <a:rPr lang="en-US" noProof="0" dirty="0" smtClean="0"/>
              <a:t>Click to add title</a:t>
            </a:r>
            <a:endParaRPr lang="en-AU" noProof="0" dirty="0"/>
          </a:p>
        </p:txBody>
      </p:sp>
      <p:sp>
        <p:nvSpPr>
          <p:cNvPr id="9" name="Rectangle 3"/>
          <p:cNvSpPr>
            <a:spLocks noGrp="1" noChangeArrowheads="1"/>
          </p:cNvSpPr>
          <p:nvPr>
            <p:ph type="subTitle" idx="1" hasCustomPrompt="1"/>
          </p:nvPr>
        </p:nvSpPr>
        <p:spPr>
          <a:xfrm>
            <a:off x="353399" y="5622623"/>
            <a:ext cx="10774347" cy="1599933"/>
          </a:xfrm>
        </p:spPr>
        <p:txBody>
          <a:bodyPr lIns="0" rIns="0"/>
          <a:lstStyle>
            <a:lvl1pPr marL="0" indent="0">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10"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11" name="Picture 10"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57733644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Black patter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 y="1415"/>
            <a:ext cx="12799924" cy="9598032"/>
          </a:xfrm>
          <a:prstGeom prst="rect">
            <a:avLst/>
          </a:prstGeom>
        </p:spPr>
      </p:pic>
      <p:sp>
        <p:nvSpPr>
          <p:cNvPr id="8" name="Rectangle 2"/>
          <p:cNvSpPr>
            <a:spLocks noGrp="1" noChangeArrowheads="1"/>
          </p:cNvSpPr>
          <p:nvPr>
            <p:ph type="ctrTitle" hasCustomPrompt="1"/>
          </p:nvPr>
        </p:nvSpPr>
        <p:spPr>
          <a:xfrm>
            <a:off x="353399" y="1034102"/>
            <a:ext cx="10774347" cy="4312269"/>
          </a:xfrm>
        </p:spPr>
        <p:txBody>
          <a:bodyPr anchor="b" anchorCtr="0">
            <a:normAutofit/>
          </a:bodyPr>
          <a:lstStyle>
            <a:lvl1pPr>
              <a:lnSpc>
                <a:spcPct val="75000"/>
              </a:lnSpc>
              <a:defRPr sz="8500">
                <a:solidFill>
                  <a:schemeClr val="accent1"/>
                </a:solidFill>
                <a:latin typeface="NAB Impact" pitchFamily="50" charset="0"/>
              </a:defRPr>
            </a:lvl1pPr>
          </a:lstStyle>
          <a:p>
            <a:r>
              <a:rPr lang="en-US" noProof="0" dirty="0" smtClean="0"/>
              <a:t>Click to add title</a:t>
            </a:r>
            <a:endParaRPr lang="en-AU" noProof="0" dirty="0"/>
          </a:p>
        </p:txBody>
      </p:sp>
      <p:sp>
        <p:nvSpPr>
          <p:cNvPr id="9" name="Rectangle 3"/>
          <p:cNvSpPr>
            <a:spLocks noGrp="1" noChangeArrowheads="1"/>
          </p:cNvSpPr>
          <p:nvPr>
            <p:ph type="subTitle" idx="1" hasCustomPrompt="1"/>
          </p:nvPr>
        </p:nvSpPr>
        <p:spPr>
          <a:xfrm>
            <a:off x="353399" y="5622623"/>
            <a:ext cx="10774347" cy="1599933"/>
          </a:xfrm>
        </p:spPr>
        <p:txBody>
          <a:bodyPr lIns="0" rIns="0"/>
          <a:lstStyle>
            <a:lvl1pPr marL="0" indent="0">
              <a:lnSpc>
                <a:spcPct val="80000"/>
              </a:lnSpc>
              <a:spcBef>
                <a:spcPct val="0"/>
              </a:spcBef>
              <a:buFont typeface="Wingdings" pitchFamily="2" charset="2"/>
              <a:buNone/>
              <a:defRPr sz="3600" cap="all" baseline="0">
                <a:solidFill>
                  <a:schemeClr val="bg1"/>
                </a:solidFill>
                <a:latin typeface="NAB Impact" pitchFamily="50" charset="0"/>
              </a:defRPr>
            </a:lvl1pPr>
          </a:lstStyle>
          <a:p>
            <a:r>
              <a:rPr lang="en-US" noProof="0" dirty="0" smtClean="0"/>
              <a:t>Click to add subtitle</a:t>
            </a:r>
            <a:endParaRPr lang="en-AU" noProof="0" dirty="0"/>
          </a:p>
        </p:txBody>
      </p:sp>
      <p:sp>
        <p:nvSpPr>
          <p:cNvPr id="10"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bg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11" name="Picture 10"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388857172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Grey pattern">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 y="1415"/>
            <a:ext cx="12799924" cy="9598032"/>
          </a:xfrm>
          <a:prstGeom prst="rect">
            <a:avLst/>
          </a:prstGeom>
        </p:spPr>
      </p:pic>
      <p:sp>
        <p:nvSpPr>
          <p:cNvPr id="8" name="Rectangle 2"/>
          <p:cNvSpPr>
            <a:spLocks noGrp="1" noChangeArrowheads="1"/>
          </p:cNvSpPr>
          <p:nvPr>
            <p:ph type="ctrTitle" hasCustomPrompt="1"/>
          </p:nvPr>
        </p:nvSpPr>
        <p:spPr>
          <a:xfrm>
            <a:off x="353399" y="1034102"/>
            <a:ext cx="10774347" cy="4312269"/>
          </a:xfrm>
        </p:spPr>
        <p:txBody>
          <a:bodyPr anchor="b" anchorCtr="0">
            <a:normAutofit/>
          </a:bodyPr>
          <a:lstStyle>
            <a:lvl1pPr>
              <a:lnSpc>
                <a:spcPct val="75000"/>
              </a:lnSpc>
              <a:defRPr sz="8500">
                <a:solidFill>
                  <a:schemeClr val="accent1"/>
                </a:solidFill>
                <a:latin typeface="NAB Impact" pitchFamily="50" charset="0"/>
              </a:defRPr>
            </a:lvl1pPr>
          </a:lstStyle>
          <a:p>
            <a:r>
              <a:rPr lang="en-US" noProof="0" dirty="0" smtClean="0"/>
              <a:t>Click to add title</a:t>
            </a:r>
            <a:endParaRPr lang="en-AU" noProof="0" dirty="0"/>
          </a:p>
        </p:txBody>
      </p:sp>
      <p:sp>
        <p:nvSpPr>
          <p:cNvPr id="9" name="Rectangle 3"/>
          <p:cNvSpPr>
            <a:spLocks noGrp="1" noChangeArrowheads="1"/>
          </p:cNvSpPr>
          <p:nvPr>
            <p:ph type="subTitle" idx="1" hasCustomPrompt="1"/>
          </p:nvPr>
        </p:nvSpPr>
        <p:spPr>
          <a:xfrm>
            <a:off x="353399" y="5622623"/>
            <a:ext cx="10774347" cy="1599933"/>
          </a:xfrm>
        </p:spPr>
        <p:txBody>
          <a:bodyPr lIns="0" rIns="0"/>
          <a:lstStyle>
            <a:lvl1pPr marL="0" indent="0">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10"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11" name="Picture 10"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7145082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Short Title_1">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 y="1415"/>
            <a:ext cx="12799924" cy="9598032"/>
          </a:xfrm>
          <a:prstGeom prst="rect">
            <a:avLst/>
          </a:prstGeom>
        </p:spPr>
      </p:pic>
      <p:sp>
        <p:nvSpPr>
          <p:cNvPr id="20482" name="Rectangle 2"/>
          <p:cNvSpPr>
            <a:spLocks noGrp="1" noChangeArrowheads="1"/>
          </p:cNvSpPr>
          <p:nvPr>
            <p:ph type="ctrTitle" hasCustomPrompt="1"/>
          </p:nvPr>
        </p:nvSpPr>
        <p:spPr>
          <a:xfrm>
            <a:off x="3474402" y="1590195"/>
            <a:ext cx="4406688" cy="2868187"/>
          </a:xfrm>
        </p:spPr>
        <p:txBody>
          <a:bodyPr anchor="ctr" anchorCtr="0">
            <a:noAutofit/>
          </a:bodyPr>
          <a:lstStyle>
            <a:lvl1pPr>
              <a:lnSpc>
                <a:spcPct val="75000"/>
              </a:lnSpc>
              <a:defRPr sz="7400">
                <a:solidFill>
                  <a:schemeClr val="bg1"/>
                </a:solidFill>
                <a:latin typeface="NAB Impact" pitchFamily="50" charset="0"/>
              </a:defRPr>
            </a:lvl1pPr>
          </a:lstStyle>
          <a:p>
            <a:r>
              <a:rPr lang="en-US" noProof="0" dirty="0" smtClean="0"/>
              <a:t>Short title</a:t>
            </a:r>
            <a:endParaRPr lang="en-AU" noProof="0" dirty="0"/>
          </a:p>
        </p:txBody>
      </p:sp>
      <p:sp>
        <p:nvSpPr>
          <p:cNvPr id="10"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sp>
        <p:nvSpPr>
          <p:cNvPr id="20483" name="Rectangle 3"/>
          <p:cNvSpPr>
            <a:spLocks noGrp="1" noChangeArrowheads="1"/>
          </p:cNvSpPr>
          <p:nvPr>
            <p:ph type="subTitle" idx="1" hasCustomPrompt="1"/>
          </p:nvPr>
        </p:nvSpPr>
        <p:spPr>
          <a:xfrm>
            <a:off x="5366280" y="5329658"/>
            <a:ext cx="3879266" cy="1599933"/>
          </a:xfrm>
        </p:spPr>
        <p:txBody>
          <a:bodyPr lIns="0" rIns="0">
            <a:noAutofit/>
          </a:bodyPr>
          <a:lstStyle>
            <a:lvl1pPr marL="0" indent="0">
              <a:lnSpc>
                <a:spcPct val="80000"/>
              </a:lnSpc>
              <a:spcBef>
                <a:spcPct val="0"/>
              </a:spcBef>
              <a:buFont typeface="Wingdings" pitchFamily="2" charset="2"/>
              <a:buNone/>
              <a:defRPr sz="3600" cap="all" baseline="0">
                <a:solidFill>
                  <a:schemeClr val="bg1"/>
                </a:solidFill>
                <a:latin typeface="NAB Impact" pitchFamily="50" charset="0"/>
              </a:defRPr>
            </a:lvl1pPr>
          </a:lstStyle>
          <a:p>
            <a:r>
              <a:rPr lang="en-US" noProof="0" dirty="0" smtClean="0"/>
              <a:t>Click to add subtitle</a:t>
            </a:r>
            <a:endParaRPr lang="en-AU" noProof="0" dirty="0"/>
          </a:p>
        </p:txBody>
      </p:sp>
      <p:sp>
        <p:nvSpPr>
          <p:cNvPr id="11" name="Rectangle 10"/>
          <p:cNvSpPr/>
          <p:nvPr userDrawn="1"/>
        </p:nvSpPr>
        <p:spPr bwMode="auto">
          <a:xfrm flipH="1">
            <a:off x="12952336" y="1273879"/>
            <a:ext cx="1810291" cy="1832296"/>
          </a:xfrm>
          <a:prstGeom prst="rect">
            <a:avLst/>
          </a:prstGeom>
          <a:solidFill>
            <a:schemeClr val="bg1">
              <a:lumMod val="95000"/>
            </a:schemeClr>
          </a:solidFill>
          <a:ln w="6350" cap="flat" cmpd="sng" algn="ctr">
            <a:noFill/>
            <a:prstDash val="solid"/>
            <a:round/>
            <a:headEnd type="none" w="med" len="med"/>
            <a:tailEnd type="none" w="med" len="med"/>
          </a:ln>
          <a:effectLst/>
        </p:spPr>
        <p:txBody>
          <a:bodyPr vert="horz" wrap="square" lIns="85852" tIns="85852" rIns="128769" bIns="85852" numCol="1" rtlCol="0" anchor="t" anchorCtr="0" compatLnSpc="1">
            <a:prstTxWarp prst="textNoShape">
              <a:avLst/>
            </a:prstTxWarp>
            <a:spAutoFit/>
          </a:bodyPr>
          <a:lstStyle/>
          <a:p>
            <a:pPr defTabSz="1243570" fontAlgn="base">
              <a:spcBef>
                <a:spcPts val="736"/>
              </a:spcBef>
              <a:spcAft>
                <a:spcPct val="0"/>
              </a:spcAft>
            </a:pPr>
            <a:r>
              <a:rPr lang="en-AU" sz="1500" dirty="0" smtClean="0">
                <a:solidFill>
                  <a:srgbClr val="000000"/>
                </a:solidFill>
                <a:latin typeface="Corpid C1 Heavy" pitchFamily="34" charset="0"/>
              </a:rPr>
              <a:t>Centre text in </a:t>
            </a:r>
            <a:br>
              <a:rPr lang="en-AU" sz="1500" dirty="0" smtClean="0">
                <a:solidFill>
                  <a:srgbClr val="000000"/>
                </a:solidFill>
                <a:latin typeface="Corpid C1 Heavy" pitchFamily="34" charset="0"/>
              </a:rPr>
            </a:br>
            <a:r>
              <a:rPr lang="en-AU" sz="1500" dirty="0" smtClean="0">
                <a:solidFill>
                  <a:srgbClr val="000000"/>
                </a:solidFill>
                <a:latin typeface="Corpid C1 Heavy" pitchFamily="34" charset="0"/>
              </a:rPr>
              <a:t>shapes: </a:t>
            </a:r>
            <a:r>
              <a:rPr lang="en-AU" sz="1500" dirty="0" smtClean="0">
                <a:solidFill>
                  <a:srgbClr val="000000"/>
                </a:solidFill>
              </a:rPr>
              <a:t>After you’ve added the title and subtitle, move them into the centre of the callout shapes.</a:t>
            </a:r>
          </a:p>
        </p:txBody>
      </p:sp>
      <p:pic>
        <p:nvPicPr>
          <p:cNvPr id="9" name="Picture 8"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23336305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a:xfrm>
            <a:off x="598650" y="1937463"/>
            <a:ext cx="11281220" cy="6299338"/>
          </a:xfrm>
        </p:spPr>
        <p:txBody>
          <a:bodyPr/>
          <a:lstStyle>
            <a:lvl1pPr>
              <a:defRPr>
                <a:solidFill>
                  <a:schemeClr val="accent1"/>
                </a:solidFill>
              </a:defRPr>
            </a:lvl1pPr>
            <a:lvl2pPr marL="214075" indent="0">
              <a:spcBef>
                <a:spcPts val="0"/>
              </a:spcBef>
              <a:buNone/>
              <a:defRPr/>
            </a:lvl2pPr>
            <a:lvl3pPr marL="642324" indent="-214075">
              <a:spcBef>
                <a:spcPts val="413"/>
              </a:spcBef>
              <a:defRPr/>
            </a:lvl3pPr>
            <a:lvl4pPr marL="1059269" indent="-214075">
              <a:spcBef>
                <a:spcPts val="413"/>
              </a:spcBef>
              <a:defRPr/>
            </a:lvl4pPr>
            <a:lvl5pPr marL="1487490" indent="-214075">
              <a:spcBef>
                <a:spcPts val="413"/>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00583902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Short Title_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 y="1415"/>
            <a:ext cx="12799924" cy="9598032"/>
          </a:xfrm>
          <a:prstGeom prst="rect">
            <a:avLst/>
          </a:prstGeom>
        </p:spPr>
      </p:pic>
      <p:sp>
        <p:nvSpPr>
          <p:cNvPr id="20482" name="Rectangle 2"/>
          <p:cNvSpPr>
            <a:spLocks noGrp="1" noChangeArrowheads="1"/>
          </p:cNvSpPr>
          <p:nvPr>
            <p:ph type="ctrTitle" hasCustomPrompt="1"/>
          </p:nvPr>
        </p:nvSpPr>
        <p:spPr>
          <a:xfrm>
            <a:off x="353399" y="2637704"/>
            <a:ext cx="6817913" cy="2314172"/>
          </a:xfrm>
        </p:spPr>
        <p:txBody>
          <a:bodyPr anchor="ctr" anchorCtr="0">
            <a:noAutofit/>
          </a:bodyPr>
          <a:lstStyle>
            <a:lvl1pPr>
              <a:lnSpc>
                <a:spcPct val="75000"/>
              </a:lnSpc>
              <a:defRPr sz="7400">
                <a:solidFill>
                  <a:schemeClr val="bg1"/>
                </a:solidFill>
                <a:latin typeface="NAB Impact" pitchFamily="50" charset="0"/>
              </a:defRPr>
            </a:lvl1pPr>
          </a:lstStyle>
          <a:p>
            <a:r>
              <a:rPr lang="en-US" noProof="0" dirty="0" smtClean="0"/>
              <a:t>Short title</a:t>
            </a:r>
            <a:endParaRPr lang="en-AU" noProof="0" dirty="0"/>
          </a:p>
        </p:txBody>
      </p:sp>
      <p:sp>
        <p:nvSpPr>
          <p:cNvPr id="20483" name="Rectangle 3"/>
          <p:cNvSpPr>
            <a:spLocks noGrp="1" noChangeArrowheads="1"/>
          </p:cNvSpPr>
          <p:nvPr>
            <p:ph type="subTitle" idx="1" hasCustomPrompt="1"/>
          </p:nvPr>
        </p:nvSpPr>
        <p:spPr>
          <a:xfrm>
            <a:off x="7693795" y="2931743"/>
            <a:ext cx="3879266" cy="1599933"/>
          </a:xfrm>
        </p:spPr>
        <p:txBody>
          <a:bodyPr lIns="0" rIns="0" anchor="ctr" anchorCtr="0">
            <a:noAutofit/>
          </a:bodyPr>
          <a:lstStyle>
            <a:lvl1pPr marL="0" indent="0">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8"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9" name="Picture 8"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220169142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Medium Title_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 y="1415"/>
            <a:ext cx="12799924" cy="9598032"/>
          </a:xfrm>
          <a:prstGeom prst="rect">
            <a:avLst/>
          </a:prstGeom>
        </p:spPr>
      </p:pic>
      <p:sp>
        <p:nvSpPr>
          <p:cNvPr id="20482" name="Rectangle 2"/>
          <p:cNvSpPr>
            <a:spLocks noGrp="1" noChangeArrowheads="1"/>
          </p:cNvSpPr>
          <p:nvPr>
            <p:ph type="ctrTitle" hasCustomPrompt="1"/>
          </p:nvPr>
        </p:nvSpPr>
        <p:spPr>
          <a:xfrm>
            <a:off x="3211308" y="3885551"/>
            <a:ext cx="6378985" cy="2285618"/>
          </a:xfrm>
        </p:spPr>
        <p:txBody>
          <a:bodyPr anchor="b" anchorCtr="0">
            <a:noAutofit/>
          </a:bodyPr>
          <a:lstStyle>
            <a:lvl1pPr algn="ctr">
              <a:lnSpc>
                <a:spcPct val="75000"/>
              </a:lnSpc>
              <a:defRPr sz="8500">
                <a:solidFill>
                  <a:schemeClr val="bg1"/>
                </a:solidFill>
                <a:latin typeface="NAB Impact" pitchFamily="50" charset="0"/>
              </a:defRPr>
            </a:lvl1pPr>
          </a:lstStyle>
          <a:p>
            <a:r>
              <a:rPr lang="en-US" noProof="0" dirty="0" smtClean="0"/>
              <a:t>Medium title goes here</a:t>
            </a:r>
            <a:endParaRPr lang="en-AU" noProof="0" dirty="0"/>
          </a:p>
        </p:txBody>
      </p:sp>
      <p:sp>
        <p:nvSpPr>
          <p:cNvPr id="20483" name="Rectangle 3"/>
          <p:cNvSpPr>
            <a:spLocks noGrp="1" noChangeArrowheads="1"/>
          </p:cNvSpPr>
          <p:nvPr>
            <p:ph type="subTitle" idx="1" hasCustomPrompt="1"/>
          </p:nvPr>
        </p:nvSpPr>
        <p:spPr>
          <a:xfrm>
            <a:off x="3211597" y="6216882"/>
            <a:ext cx="6378414" cy="1371371"/>
          </a:xfrm>
        </p:spPr>
        <p:txBody>
          <a:bodyPr lIns="0" rIns="0" anchor="t" anchorCtr="0">
            <a:noAutofit/>
          </a:bodyPr>
          <a:lstStyle>
            <a:lvl1pPr marL="0" indent="0" algn="ctr">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9"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8" name="Picture 7"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39695598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userDrawn="1">
  <p:cSld name="Medium Title_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 y="1415"/>
            <a:ext cx="12799924" cy="9598032"/>
          </a:xfrm>
          <a:prstGeom prst="rect">
            <a:avLst/>
          </a:prstGeom>
        </p:spPr>
      </p:pic>
      <p:sp>
        <p:nvSpPr>
          <p:cNvPr id="20482" name="Rectangle 2"/>
          <p:cNvSpPr>
            <a:spLocks noGrp="1" noChangeArrowheads="1"/>
          </p:cNvSpPr>
          <p:nvPr>
            <p:ph type="ctrTitle" hasCustomPrompt="1"/>
          </p:nvPr>
        </p:nvSpPr>
        <p:spPr>
          <a:xfrm>
            <a:off x="1188272" y="2879880"/>
            <a:ext cx="6070166" cy="2285618"/>
          </a:xfrm>
        </p:spPr>
        <p:txBody>
          <a:bodyPr anchor="b" anchorCtr="0">
            <a:noAutofit/>
          </a:bodyPr>
          <a:lstStyle>
            <a:lvl1pPr algn="l">
              <a:lnSpc>
                <a:spcPct val="75000"/>
              </a:lnSpc>
              <a:defRPr sz="8500">
                <a:solidFill>
                  <a:schemeClr val="bg1"/>
                </a:solidFill>
                <a:latin typeface="NAB Impact" pitchFamily="50" charset="0"/>
              </a:defRPr>
            </a:lvl1pPr>
          </a:lstStyle>
          <a:p>
            <a:r>
              <a:rPr lang="en-US" noProof="0" dirty="0" smtClean="0"/>
              <a:t>Medium title goes here</a:t>
            </a:r>
            <a:endParaRPr lang="en-AU" noProof="0" dirty="0"/>
          </a:p>
        </p:txBody>
      </p:sp>
      <p:sp>
        <p:nvSpPr>
          <p:cNvPr id="20483" name="Rectangle 3"/>
          <p:cNvSpPr>
            <a:spLocks noGrp="1" noChangeArrowheads="1"/>
          </p:cNvSpPr>
          <p:nvPr>
            <p:ph type="subTitle" idx="1" hasCustomPrompt="1"/>
          </p:nvPr>
        </p:nvSpPr>
        <p:spPr>
          <a:xfrm>
            <a:off x="1188545" y="5211210"/>
            <a:ext cx="6069620" cy="1371371"/>
          </a:xfrm>
        </p:spPr>
        <p:txBody>
          <a:bodyPr lIns="0" rIns="0" anchor="t" anchorCtr="0">
            <a:noAutofit/>
          </a:bodyPr>
          <a:lstStyle>
            <a:lvl1pPr marL="0" indent="0" algn="l">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8"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sp>
        <p:nvSpPr>
          <p:cNvPr id="7" name="Rectangle 6"/>
          <p:cNvSpPr/>
          <p:nvPr userDrawn="1"/>
        </p:nvSpPr>
        <p:spPr bwMode="auto">
          <a:xfrm flipH="1">
            <a:off x="12952336" y="1273879"/>
            <a:ext cx="1810291" cy="1832296"/>
          </a:xfrm>
          <a:prstGeom prst="rect">
            <a:avLst/>
          </a:prstGeom>
          <a:solidFill>
            <a:schemeClr val="bg1">
              <a:lumMod val="95000"/>
            </a:schemeClr>
          </a:solidFill>
          <a:ln w="6350" cap="flat" cmpd="sng" algn="ctr">
            <a:noFill/>
            <a:prstDash val="solid"/>
            <a:round/>
            <a:headEnd type="none" w="med" len="med"/>
            <a:tailEnd type="none" w="med" len="med"/>
          </a:ln>
          <a:effectLst/>
        </p:spPr>
        <p:txBody>
          <a:bodyPr vert="horz" wrap="square" lIns="85852" tIns="85852" rIns="128769" bIns="85852" numCol="1" rtlCol="0" anchor="t" anchorCtr="0" compatLnSpc="1">
            <a:prstTxWarp prst="textNoShape">
              <a:avLst/>
            </a:prstTxWarp>
            <a:spAutoFit/>
          </a:bodyPr>
          <a:lstStyle/>
          <a:p>
            <a:pPr defTabSz="1243570" fontAlgn="base">
              <a:spcBef>
                <a:spcPts val="736"/>
              </a:spcBef>
              <a:spcAft>
                <a:spcPct val="0"/>
              </a:spcAft>
            </a:pPr>
            <a:r>
              <a:rPr lang="en-AU" sz="1500" dirty="0" smtClean="0">
                <a:solidFill>
                  <a:srgbClr val="000000"/>
                </a:solidFill>
                <a:latin typeface="Corpid C1 Heavy" pitchFamily="34" charset="0"/>
              </a:rPr>
              <a:t>Centre text in </a:t>
            </a:r>
            <a:br>
              <a:rPr lang="en-AU" sz="1500" dirty="0" smtClean="0">
                <a:solidFill>
                  <a:srgbClr val="000000"/>
                </a:solidFill>
                <a:latin typeface="Corpid C1 Heavy" pitchFamily="34" charset="0"/>
              </a:rPr>
            </a:br>
            <a:r>
              <a:rPr lang="en-AU" sz="1500" dirty="0" smtClean="0">
                <a:solidFill>
                  <a:srgbClr val="000000"/>
                </a:solidFill>
                <a:latin typeface="Corpid C1 Heavy" pitchFamily="34" charset="0"/>
              </a:rPr>
              <a:t>shape: </a:t>
            </a:r>
            <a:r>
              <a:rPr lang="en-AU" sz="1500" dirty="0" smtClean="0">
                <a:solidFill>
                  <a:srgbClr val="000000"/>
                </a:solidFill>
              </a:rPr>
              <a:t>After you’ve added the title and subtitle, move them into the centre of the callout shape.</a:t>
            </a:r>
          </a:p>
        </p:txBody>
      </p:sp>
      <p:pic>
        <p:nvPicPr>
          <p:cNvPr id="10" name="Picture 9"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235947521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userDrawn="1">
  <p:cSld name="Long Title_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 y="1415"/>
            <a:ext cx="12799924" cy="9598032"/>
          </a:xfrm>
          <a:prstGeom prst="rect">
            <a:avLst/>
          </a:prstGeom>
        </p:spPr>
      </p:pic>
      <p:sp>
        <p:nvSpPr>
          <p:cNvPr id="20482" name="Rectangle 2"/>
          <p:cNvSpPr>
            <a:spLocks noGrp="1" noChangeArrowheads="1"/>
          </p:cNvSpPr>
          <p:nvPr>
            <p:ph type="ctrTitle" hasCustomPrompt="1"/>
          </p:nvPr>
        </p:nvSpPr>
        <p:spPr>
          <a:xfrm>
            <a:off x="353401" y="668795"/>
            <a:ext cx="6464608" cy="3108441"/>
          </a:xfrm>
        </p:spPr>
        <p:txBody>
          <a:bodyPr anchor="b" anchorCtr="0">
            <a:noAutofit/>
          </a:bodyPr>
          <a:lstStyle>
            <a:lvl1pPr algn="l">
              <a:lnSpc>
                <a:spcPct val="75000"/>
              </a:lnSpc>
              <a:defRPr sz="8000">
                <a:solidFill>
                  <a:schemeClr val="accent1"/>
                </a:solidFill>
                <a:latin typeface="NAB Impact" pitchFamily="50" charset="0"/>
              </a:defRPr>
            </a:lvl1pPr>
          </a:lstStyle>
          <a:p>
            <a:r>
              <a:rPr lang="en-US" noProof="0" dirty="0" smtClean="0"/>
              <a:t>Longer title goes here over three lines</a:t>
            </a:r>
            <a:endParaRPr lang="en-AU" noProof="0" dirty="0"/>
          </a:p>
        </p:txBody>
      </p:sp>
      <p:sp>
        <p:nvSpPr>
          <p:cNvPr id="20483" name="Rectangle 3"/>
          <p:cNvSpPr>
            <a:spLocks noGrp="1" noChangeArrowheads="1"/>
          </p:cNvSpPr>
          <p:nvPr>
            <p:ph type="subTitle" idx="1" hasCustomPrompt="1"/>
          </p:nvPr>
        </p:nvSpPr>
        <p:spPr>
          <a:xfrm>
            <a:off x="353401" y="3840717"/>
            <a:ext cx="6464608" cy="1599933"/>
          </a:xfrm>
        </p:spPr>
        <p:txBody>
          <a:bodyPr lIns="0" rIns="0" anchor="t" anchorCtr="0">
            <a:noAutofit/>
          </a:bodyPr>
          <a:lstStyle>
            <a:lvl1pPr marL="0" indent="0" algn="l">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8"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9" name="Picture 8"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93686971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userDrawn="1">
  <p:cSld name="Long Title_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 y="1415"/>
            <a:ext cx="12799924" cy="9598032"/>
          </a:xfrm>
          <a:prstGeom prst="rect">
            <a:avLst/>
          </a:prstGeom>
        </p:spPr>
      </p:pic>
      <p:sp>
        <p:nvSpPr>
          <p:cNvPr id="20482" name="Rectangle 2"/>
          <p:cNvSpPr>
            <a:spLocks noGrp="1" noChangeArrowheads="1"/>
          </p:cNvSpPr>
          <p:nvPr>
            <p:ph type="ctrTitle" hasCustomPrompt="1"/>
          </p:nvPr>
        </p:nvSpPr>
        <p:spPr>
          <a:xfrm>
            <a:off x="353398" y="668795"/>
            <a:ext cx="6033635" cy="3108441"/>
          </a:xfrm>
        </p:spPr>
        <p:txBody>
          <a:bodyPr anchor="b" anchorCtr="0">
            <a:noAutofit/>
          </a:bodyPr>
          <a:lstStyle>
            <a:lvl1pPr algn="l">
              <a:lnSpc>
                <a:spcPct val="75000"/>
              </a:lnSpc>
              <a:defRPr sz="8000">
                <a:solidFill>
                  <a:schemeClr val="accent1"/>
                </a:solidFill>
                <a:latin typeface="NAB Impact" pitchFamily="50" charset="0"/>
              </a:defRPr>
            </a:lvl1pPr>
          </a:lstStyle>
          <a:p>
            <a:r>
              <a:rPr lang="en-US" noProof="0" dirty="0" smtClean="0"/>
              <a:t>Longer title goes here over three lines</a:t>
            </a:r>
            <a:endParaRPr lang="en-AU" noProof="0" dirty="0"/>
          </a:p>
        </p:txBody>
      </p:sp>
      <p:sp>
        <p:nvSpPr>
          <p:cNvPr id="20483" name="Rectangle 3"/>
          <p:cNvSpPr>
            <a:spLocks noGrp="1" noChangeArrowheads="1"/>
          </p:cNvSpPr>
          <p:nvPr>
            <p:ph type="subTitle" idx="1" hasCustomPrompt="1"/>
          </p:nvPr>
        </p:nvSpPr>
        <p:spPr>
          <a:xfrm>
            <a:off x="353399" y="3840717"/>
            <a:ext cx="4525226" cy="1599933"/>
          </a:xfrm>
        </p:spPr>
        <p:txBody>
          <a:bodyPr lIns="0" rIns="0" anchor="t" anchorCtr="0">
            <a:noAutofit/>
          </a:bodyPr>
          <a:lstStyle>
            <a:lvl1pPr marL="0" indent="0" algn="l">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9"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8" name="Picture 7"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445844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Long Title_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 y="1415"/>
            <a:ext cx="12799924" cy="9598032"/>
          </a:xfrm>
          <a:prstGeom prst="rect">
            <a:avLst/>
          </a:prstGeom>
        </p:spPr>
      </p:pic>
      <p:sp>
        <p:nvSpPr>
          <p:cNvPr id="20482" name="Rectangle 2"/>
          <p:cNvSpPr>
            <a:spLocks noGrp="1" noChangeArrowheads="1"/>
          </p:cNvSpPr>
          <p:nvPr>
            <p:ph type="ctrTitle" hasCustomPrompt="1"/>
          </p:nvPr>
        </p:nvSpPr>
        <p:spPr>
          <a:xfrm>
            <a:off x="353398" y="668795"/>
            <a:ext cx="6033635" cy="3108441"/>
          </a:xfrm>
        </p:spPr>
        <p:txBody>
          <a:bodyPr anchor="b" anchorCtr="0">
            <a:noAutofit/>
          </a:bodyPr>
          <a:lstStyle>
            <a:lvl1pPr algn="l">
              <a:lnSpc>
                <a:spcPct val="75000"/>
              </a:lnSpc>
              <a:defRPr sz="8000">
                <a:solidFill>
                  <a:schemeClr val="accent1"/>
                </a:solidFill>
                <a:latin typeface="NAB Impact" pitchFamily="50" charset="0"/>
              </a:defRPr>
            </a:lvl1pPr>
          </a:lstStyle>
          <a:p>
            <a:r>
              <a:rPr lang="en-US" noProof="0" dirty="0" smtClean="0"/>
              <a:t>Longer title goes here over three lines</a:t>
            </a:r>
            <a:endParaRPr lang="en-AU" noProof="0" dirty="0"/>
          </a:p>
        </p:txBody>
      </p:sp>
      <p:sp>
        <p:nvSpPr>
          <p:cNvPr id="20483" name="Rectangle 3"/>
          <p:cNvSpPr>
            <a:spLocks noGrp="1" noChangeArrowheads="1"/>
          </p:cNvSpPr>
          <p:nvPr>
            <p:ph type="subTitle" idx="1" hasCustomPrompt="1"/>
          </p:nvPr>
        </p:nvSpPr>
        <p:spPr>
          <a:xfrm>
            <a:off x="353399" y="3840717"/>
            <a:ext cx="4525226" cy="1599933"/>
          </a:xfrm>
        </p:spPr>
        <p:txBody>
          <a:bodyPr lIns="0" rIns="0" anchor="t" anchorCtr="0">
            <a:noAutofit/>
          </a:bodyPr>
          <a:lstStyle>
            <a:lvl1pPr marL="0" indent="0" algn="l">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8"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9" name="Picture 8"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399754350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Personality_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 y="1415"/>
            <a:ext cx="12799924" cy="9598032"/>
          </a:xfrm>
          <a:prstGeom prst="rect">
            <a:avLst/>
          </a:prstGeom>
        </p:spPr>
      </p:pic>
      <p:sp>
        <p:nvSpPr>
          <p:cNvPr id="20482" name="Rectangle 2"/>
          <p:cNvSpPr>
            <a:spLocks noGrp="1" noChangeArrowheads="1"/>
          </p:cNvSpPr>
          <p:nvPr>
            <p:ph type="ctrTitle" hasCustomPrompt="1"/>
          </p:nvPr>
        </p:nvSpPr>
        <p:spPr>
          <a:xfrm>
            <a:off x="353399" y="3114047"/>
            <a:ext cx="5602660" cy="3491761"/>
          </a:xfrm>
        </p:spPr>
        <p:txBody>
          <a:bodyPr anchor="b" anchorCtr="0">
            <a:noAutofit/>
          </a:bodyPr>
          <a:lstStyle>
            <a:lvl1pPr algn="l">
              <a:lnSpc>
                <a:spcPct val="75000"/>
              </a:lnSpc>
              <a:defRPr sz="8000">
                <a:solidFill>
                  <a:schemeClr val="accent1"/>
                </a:solidFill>
                <a:latin typeface="NAB Impact" pitchFamily="50" charset="0"/>
              </a:defRPr>
            </a:lvl1pPr>
          </a:lstStyle>
          <a:p>
            <a:r>
              <a:rPr lang="en-US" noProof="0" dirty="0" smtClean="0"/>
              <a:t>Click to add title</a:t>
            </a:r>
            <a:endParaRPr lang="en-AU" noProof="0" dirty="0"/>
          </a:p>
        </p:txBody>
      </p:sp>
      <p:sp>
        <p:nvSpPr>
          <p:cNvPr id="20483" name="Rectangle 3"/>
          <p:cNvSpPr>
            <a:spLocks noGrp="1" noChangeArrowheads="1"/>
          </p:cNvSpPr>
          <p:nvPr>
            <p:ph type="subTitle" idx="1" hasCustomPrompt="1"/>
          </p:nvPr>
        </p:nvSpPr>
        <p:spPr>
          <a:xfrm>
            <a:off x="353399" y="6675194"/>
            <a:ext cx="5602660" cy="1599933"/>
          </a:xfrm>
        </p:spPr>
        <p:txBody>
          <a:bodyPr lIns="0" rIns="0" anchor="t" anchorCtr="0">
            <a:noAutofit/>
          </a:bodyPr>
          <a:lstStyle>
            <a:lvl1pPr marL="0" indent="0" algn="l">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9"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8" name="Picture 7"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404729425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Personality_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 y="1415"/>
            <a:ext cx="12799923" cy="9598032"/>
          </a:xfrm>
          <a:prstGeom prst="rect">
            <a:avLst/>
          </a:prstGeom>
        </p:spPr>
      </p:pic>
      <p:sp>
        <p:nvSpPr>
          <p:cNvPr id="20482" name="Rectangle 2"/>
          <p:cNvSpPr>
            <a:spLocks noGrp="1" noChangeArrowheads="1"/>
          </p:cNvSpPr>
          <p:nvPr>
            <p:ph type="ctrTitle" hasCustomPrompt="1"/>
          </p:nvPr>
        </p:nvSpPr>
        <p:spPr>
          <a:xfrm>
            <a:off x="353399" y="667406"/>
            <a:ext cx="5602660" cy="2013487"/>
          </a:xfrm>
        </p:spPr>
        <p:txBody>
          <a:bodyPr anchor="b" anchorCtr="0">
            <a:noAutofit/>
          </a:bodyPr>
          <a:lstStyle>
            <a:lvl1pPr algn="l">
              <a:lnSpc>
                <a:spcPct val="75000"/>
              </a:lnSpc>
              <a:defRPr sz="8000">
                <a:solidFill>
                  <a:schemeClr val="accent1"/>
                </a:solidFill>
                <a:latin typeface="NAB Impact" pitchFamily="50" charset="0"/>
              </a:defRPr>
            </a:lvl1pPr>
          </a:lstStyle>
          <a:p>
            <a:r>
              <a:rPr lang="en-US" noProof="0" dirty="0" smtClean="0"/>
              <a:t>Click to add title</a:t>
            </a:r>
            <a:endParaRPr lang="en-AU" noProof="0" dirty="0"/>
          </a:p>
        </p:txBody>
      </p:sp>
      <p:sp>
        <p:nvSpPr>
          <p:cNvPr id="20483" name="Rectangle 3"/>
          <p:cNvSpPr>
            <a:spLocks noGrp="1" noChangeArrowheads="1"/>
          </p:cNvSpPr>
          <p:nvPr>
            <p:ph type="subTitle" idx="1" hasCustomPrompt="1"/>
          </p:nvPr>
        </p:nvSpPr>
        <p:spPr>
          <a:xfrm>
            <a:off x="353399" y="2742742"/>
            <a:ext cx="5602660" cy="1599933"/>
          </a:xfrm>
        </p:spPr>
        <p:txBody>
          <a:bodyPr lIns="0" rIns="0" anchor="t" anchorCtr="0">
            <a:noAutofit/>
          </a:bodyPr>
          <a:lstStyle>
            <a:lvl1pPr marL="0" indent="0" algn="l">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10"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8" name="Picture 7"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258986541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Personality_3">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 y="1410"/>
            <a:ext cx="12799923" cy="9598030"/>
          </a:xfrm>
          <a:prstGeom prst="rect">
            <a:avLst/>
          </a:prstGeom>
        </p:spPr>
      </p:pic>
      <p:sp>
        <p:nvSpPr>
          <p:cNvPr id="20482" name="Rectangle 2"/>
          <p:cNvSpPr>
            <a:spLocks noGrp="1" noChangeArrowheads="1"/>
          </p:cNvSpPr>
          <p:nvPr>
            <p:ph type="ctrTitle" hasCustomPrompt="1"/>
          </p:nvPr>
        </p:nvSpPr>
        <p:spPr>
          <a:xfrm>
            <a:off x="353398" y="667406"/>
            <a:ext cx="6926072" cy="2015915"/>
          </a:xfrm>
        </p:spPr>
        <p:txBody>
          <a:bodyPr anchor="b" anchorCtr="0">
            <a:noAutofit/>
          </a:bodyPr>
          <a:lstStyle>
            <a:lvl1pPr algn="l">
              <a:lnSpc>
                <a:spcPct val="75000"/>
              </a:lnSpc>
              <a:defRPr sz="8000">
                <a:solidFill>
                  <a:schemeClr val="accent1"/>
                </a:solidFill>
                <a:latin typeface="NAB Impact" pitchFamily="50" charset="0"/>
              </a:defRPr>
            </a:lvl1pPr>
          </a:lstStyle>
          <a:p>
            <a:r>
              <a:rPr lang="en-US" noProof="0" dirty="0" smtClean="0"/>
              <a:t>Click to add title</a:t>
            </a:r>
            <a:endParaRPr lang="en-AU" noProof="0" dirty="0"/>
          </a:p>
        </p:txBody>
      </p:sp>
      <p:sp>
        <p:nvSpPr>
          <p:cNvPr id="20483" name="Rectangle 3"/>
          <p:cNvSpPr>
            <a:spLocks noGrp="1" noChangeArrowheads="1"/>
          </p:cNvSpPr>
          <p:nvPr>
            <p:ph type="subTitle" idx="1" hasCustomPrompt="1"/>
          </p:nvPr>
        </p:nvSpPr>
        <p:spPr>
          <a:xfrm>
            <a:off x="353398" y="2742742"/>
            <a:ext cx="6926072" cy="1599933"/>
          </a:xfrm>
        </p:spPr>
        <p:txBody>
          <a:bodyPr lIns="0" rIns="0" anchor="t" anchorCtr="0">
            <a:noAutofit/>
          </a:bodyPr>
          <a:lstStyle>
            <a:lvl1pPr marL="0" indent="0" algn="l">
              <a:lnSpc>
                <a:spcPct val="80000"/>
              </a:lnSpc>
              <a:spcBef>
                <a:spcPct val="0"/>
              </a:spcBef>
              <a:buFont typeface="Wingdings" pitchFamily="2" charset="2"/>
              <a:buNone/>
              <a:defRPr sz="3600" cap="all" baseline="0">
                <a:solidFill>
                  <a:schemeClr val="bg1"/>
                </a:solidFill>
                <a:latin typeface="NAB Impact" pitchFamily="50" charset="0"/>
              </a:defRPr>
            </a:lvl1pPr>
          </a:lstStyle>
          <a:p>
            <a:r>
              <a:rPr lang="en-US" noProof="0" dirty="0" smtClean="0"/>
              <a:t>Click to add subtitle</a:t>
            </a:r>
            <a:endParaRPr lang="en-AU" noProof="0" dirty="0"/>
          </a:p>
        </p:txBody>
      </p:sp>
      <p:sp>
        <p:nvSpPr>
          <p:cNvPr id="10"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bg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8" name="Picture 7"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12684826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Personality_4">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2" y="1415"/>
            <a:ext cx="12799923" cy="9598032"/>
          </a:xfrm>
          <a:prstGeom prst="rect">
            <a:avLst/>
          </a:prstGeom>
        </p:spPr>
      </p:pic>
      <p:sp>
        <p:nvSpPr>
          <p:cNvPr id="20482" name="Rectangle 2"/>
          <p:cNvSpPr>
            <a:spLocks noGrp="1" noChangeArrowheads="1"/>
          </p:cNvSpPr>
          <p:nvPr>
            <p:ph type="ctrTitle" hasCustomPrompt="1"/>
          </p:nvPr>
        </p:nvSpPr>
        <p:spPr>
          <a:xfrm>
            <a:off x="353399" y="3113241"/>
            <a:ext cx="5602660" cy="3491761"/>
          </a:xfrm>
        </p:spPr>
        <p:txBody>
          <a:bodyPr anchor="b" anchorCtr="0">
            <a:noAutofit/>
          </a:bodyPr>
          <a:lstStyle>
            <a:lvl1pPr algn="l">
              <a:lnSpc>
                <a:spcPct val="75000"/>
              </a:lnSpc>
              <a:defRPr sz="8000">
                <a:solidFill>
                  <a:schemeClr val="accent1"/>
                </a:solidFill>
                <a:latin typeface="NAB Impact" pitchFamily="50" charset="0"/>
              </a:defRPr>
            </a:lvl1pPr>
          </a:lstStyle>
          <a:p>
            <a:r>
              <a:rPr lang="en-US" noProof="0" dirty="0" smtClean="0"/>
              <a:t>Click to add title</a:t>
            </a:r>
            <a:endParaRPr lang="en-AU" noProof="0" dirty="0"/>
          </a:p>
        </p:txBody>
      </p:sp>
      <p:sp>
        <p:nvSpPr>
          <p:cNvPr id="20483" name="Rectangle 3"/>
          <p:cNvSpPr>
            <a:spLocks noGrp="1" noChangeArrowheads="1"/>
          </p:cNvSpPr>
          <p:nvPr>
            <p:ph type="subTitle" idx="1" hasCustomPrompt="1"/>
          </p:nvPr>
        </p:nvSpPr>
        <p:spPr>
          <a:xfrm>
            <a:off x="353399" y="6799553"/>
            <a:ext cx="5602660" cy="1599933"/>
          </a:xfrm>
        </p:spPr>
        <p:txBody>
          <a:bodyPr lIns="0" rIns="0" anchor="t" anchorCtr="0">
            <a:noAutofit/>
          </a:bodyPr>
          <a:lstStyle>
            <a:lvl1pPr marL="0" indent="0" algn="l">
              <a:lnSpc>
                <a:spcPct val="80000"/>
              </a:lnSpc>
              <a:spcBef>
                <a:spcPct val="0"/>
              </a:spcBef>
              <a:buFont typeface="Wingdings" pitchFamily="2" charset="2"/>
              <a:buNone/>
              <a:defRPr sz="3600" cap="all" baseline="0">
                <a:solidFill>
                  <a:schemeClr val="bg1"/>
                </a:solidFill>
                <a:latin typeface="NAB Impact" pitchFamily="50" charset="0"/>
              </a:defRPr>
            </a:lvl1pPr>
          </a:lstStyle>
          <a:p>
            <a:r>
              <a:rPr lang="en-US" noProof="0" dirty="0" smtClean="0"/>
              <a:t>Click to add subtitle</a:t>
            </a:r>
            <a:endParaRPr lang="en-AU" noProof="0" dirty="0"/>
          </a:p>
        </p:txBody>
      </p:sp>
      <p:sp>
        <p:nvSpPr>
          <p:cNvPr id="9"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bg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8" name="Picture 7"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271062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a:xfrm>
            <a:off x="990147" y="9136938"/>
            <a:ext cx="10709177" cy="418275"/>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084872935"/>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Lifestyle_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 y="1410"/>
            <a:ext cx="12799920" cy="9598030"/>
          </a:xfrm>
          <a:prstGeom prst="rect">
            <a:avLst/>
          </a:prstGeom>
        </p:spPr>
      </p:pic>
      <p:sp>
        <p:nvSpPr>
          <p:cNvPr id="20482" name="Rectangle 2"/>
          <p:cNvSpPr>
            <a:spLocks noGrp="1" noChangeArrowheads="1"/>
          </p:cNvSpPr>
          <p:nvPr>
            <p:ph type="ctrTitle" hasCustomPrompt="1"/>
          </p:nvPr>
        </p:nvSpPr>
        <p:spPr>
          <a:xfrm>
            <a:off x="353398" y="667406"/>
            <a:ext cx="6926072" cy="2015915"/>
          </a:xfrm>
        </p:spPr>
        <p:txBody>
          <a:bodyPr anchor="b" anchorCtr="0">
            <a:noAutofit/>
          </a:bodyPr>
          <a:lstStyle>
            <a:lvl1pPr algn="l">
              <a:lnSpc>
                <a:spcPct val="75000"/>
              </a:lnSpc>
              <a:defRPr sz="8000">
                <a:solidFill>
                  <a:schemeClr val="accent1"/>
                </a:solidFill>
                <a:latin typeface="NAB Impact" pitchFamily="50" charset="0"/>
              </a:defRPr>
            </a:lvl1pPr>
          </a:lstStyle>
          <a:p>
            <a:r>
              <a:rPr lang="en-US" noProof="0" dirty="0" smtClean="0"/>
              <a:t>Click to add title</a:t>
            </a:r>
            <a:endParaRPr lang="en-AU" noProof="0" dirty="0"/>
          </a:p>
        </p:txBody>
      </p:sp>
      <p:sp>
        <p:nvSpPr>
          <p:cNvPr id="20483" name="Rectangle 3"/>
          <p:cNvSpPr>
            <a:spLocks noGrp="1" noChangeArrowheads="1"/>
          </p:cNvSpPr>
          <p:nvPr>
            <p:ph type="subTitle" idx="1" hasCustomPrompt="1"/>
          </p:nvPr>
        </p:nvSpPr>
        <p:spPr>
          <a:xfrm>
            <a:off x="353398" y="2742742"/>
            <a:ext cx="6926072" cy="1599933"/>
          </a:xfrm>
        </p:spPr>
        <p:txBody>
          <a:bodyPr lIns="0" rIns="0" anchor="t" anchorCtr="0">
            <a:noAutofit/>
          </a:bodyPr>
          <a:lstStyle>
            <a:lvl1pPr marL="0" indent="0" algn="l">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9"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bg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8" name="Picture 7"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353476654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Lifestyle_2">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 y="1410"/>
            <a:ext cx="12799920" cy="9598030"/>
          </a:xfrm>
          <a:prstGeom prst="rect">
            <a:avLst/>
          </a:prstGeom>
        </p:spPr>
      </p:pic>
      <p:sp>
        <p:nvSpPr>
          <p:cNvPr id="20482" name="Rectangle 2"/>
          <p:cNvSpPr>
            <a:spLocks noGrp="1" noChangeArrowheads="1"/>
          </p:cNvSpPr>
          <p:nvPr>
            <p:ph type="ctrTitle" hasCustomPrompt="1"/>
          </p:nvPr>
        </p:nvSpPr>
        <p:spPr>
          <a:xfrm>
            <a:off x="353398" y="667406"/>
            <a:ext cx="10343374" cy="2015915"/>
          </a:xfrm>
        </p:spPr>
        <p:txBody>
          <a:bodyPr anchor="b" anchorCtr="0">
            <a:noAutofit/>
          </a:bodyPr>
          <a:lstStyle>
            <a:lvl1pPr algn="l">
              <a:lnSpc>
                <a:spcPct val="75000"/>
              </a:lnSpc>
              <a:defRPr sz="8000">
                <a:solidFill>
                  <a:schemeClr val="accent1"/>
                </a:solidFill>
                <a:latin typeface="NAB Impact" pitchFamily="50" charset="0"/>
              </a:defRPr>
            </a:lvl1pPr>
          </a:lstStyle>
          <a:p>
            <a:r>
              <a:rPr lang="en-US" noProof="0" dirty="0" smtClean="0"/>
              <a:t>Click to add title</a:t>
            </a:r>
            <a:endParaRPr lang="en-AU" noProof="0" dirty="0"/>
          </a:p>
        </p:txBody>
      </p:sp>
      <p:sp>
        <p:nvSpPr>
          <p:cNvPr id="20483" name="Rectangle 3"/>
          <p:cNvSpPr>
            <a:spLocks noGrp="1" noChangeArrowheads="1"/>
          </p:cNvSpPr>
          <p:nvPr>
            <p:ph type="subTitle" idx="1" hasCustomPrompt="1"/>
          </p:nvPr>
        </p:nvSpPr>
        <p:spPr>
          <a:xfrm>
            <a:off x="353399" y="2742742"/>
            <a:ext cx="3878764" cy="1599933"/>
          </a:xfrm>
        </p:spPr>
        <p:txBody>
          <a:bodyPr lIns="0" rIns="0" anchor="t" anchorCtr="0">
            <a:noAutofit/>
          </a:bodyPr>
          <a:lstStyle>
            <a:lvl1pPr marL="0" indent="0" algn="l">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8"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9" name="Picture 8"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255039663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Lifestyle_3">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 y="1415"/>
            <a:ext cx="12799924" cy="9598032"/>
          </a:xfrm>
          <a:prstGeom prst="rect">
            <a:avLst/>
          </a:prstGeom>
        </p:spPr>
      </p:pic>
      <p:sp>
        <p:nvSpPr>
          <p:cNvPr id="20482" name="Rectangle 2"/>
          <p:cNvSpPr>
            <a:spLocks noGrp="1" noChangeArrowheads="1"/>
          </p:cNvSpPr>
          <p:nvPr>
            <p:ph type="ctrTitle" hasCustomPrompt="1"/>
          </p:nvPr>
        </p:nvSpPr>
        <p:spPr>
          <a:xfrm>
            <a:off x="353400" y="667406"/>
            <a:ext cx="8188503" cy="2015915"/>
          </a:xfrm>
        </p:spPr>
        <p:txBody>
          <a:bodyPr anchor="b" anchorCtr="0">
            <a:noAutofit/>
          </a:bodyPr>
          <a:lstStyle>
            <a:lvl1pPr algn="l">
              <a:lnSpc>
                <a:spcPct val="75000"/>
              </a:lnSpc>
              <a:defRPr sz="8000">
                <a:solidFill>
                  <a:schemeClr val="accent1"/>
                </a:solidFill>
                <a:latin typeface="NAB Impact" pitchFamily="50" charset="0"/>
              </a:defRPr>
            </a:lvl1pPr>
          </a:lstStyle>
          <a:p>
            <a:r>
              <a:rPr lang="en-US" noProof="0" dirty="0" smtClean="0"/>
              <a:t>Click to add title</a:t>
            </a:r>
            <a:endParaRPr lang="en-AU" noProof="0" dirty="0"/>
          </a:p>
        </p:txBody>
      </p:sp>
      <p:sp>
        <p:nvSpPr>
          <p:cNvPr id="20483" name="Rectangle 3"/>
          <p:cNvSpPr>
            <a:spLocks noGrp="1" noChangeArrowheads="1"/>
          </p:cNvSpPr>
          <p:nvPr>
            <p:ph type="subTitle" idx="1" hasCustomPrompt="1"/>
          </p:nvPr>
        </p:nvSpPr>
        <p:spPr>
          <a:xfrm>
            <a:off x="353399" y="2742742"/>
            <a:ext cx="3878764" cy="1599933"/>
          </a:xfrm>
        </p:spPr>
        <p:txBody>
          <a:bodyPr lIns="0" rIns="0" anchor="t" anchorCtr="0">
            <a:noAutofit/>
          </a:bodyPr>
          <a:lstStyle>
            <a:lvl1pPr marL="0" indent="0" algn="l">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9"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8" name="Picture 7"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250811384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Lifestyle_4">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08" y="1415"/>
            <a:ext cx="12799924" cy="9598032"/>
          </a:xfrm>
          <a:prstGeom prst="rect">
            <a:avLst/>
          </a:prstGeom>
        </p:spPr>
      </p:pic>
      <p:sp>
        <p:nvSpPr>
          <p:cNvPr id="20482" name="Rectangle 2"/>
          <p:cNvSpPr>
            <a:spLocks noGrp="1" noChangeArrowheads="1"/>
          </p:cNvSpPr>
          <p:nvPr>
            <p:ph type="ctrTitle" hasCustomPrompt="1"/>
          </p:nvPr>
        </p:nvSpPr>
        <p:spPr>
          <a:xfrm>
            <a:off x="353399" y="667406"/>
            <a:ext cx="5602660" cy="2013487"/>
          </a:xfrm>
        </p:spPr>
        <p:txBody>
          <a:bodyPr anchor="b" anchorCtr="0">
            <a:noAutofit/>
          </a:bodyPr>
          <a:lstStyle>
            <a:lvl1pPr algn="l">
              <a:lnSpc>
                <a:spcPct val="75000"/>
              </a:lnSpc>
              <a:defRPr sz="8000">
                <a:solidFill>
                  <a:schemeClr val="accent1"/>
                </a:solidFill>
                <a:latin typeface="NAB Impact" pitchFamily="50" charset="0"/>
              </a:defRPr>
            </a:lvl1pPr>
          </a:lstStyle>
          <a:p>
            <a:r>
              <a:rPr lang="en-US" noProof="0" dirty="0" smtClean="0"/>
              <a:t>Click to add title</a:t>
            </a:r>
            <a:endParaRPr lang="en-AU" noProof="0" dirty="0"/>
          </a:p>
        </p:txBody>
      </p:sp>
      <p:sp>
        <p:nvSpPr>
          <p:cNvPr id="20483" name="Rectangle 3"/>
          <p:cNvSpPr>
            <a:spLocks noGrp="1" noChangeArrowheads="1"/>
          </p:cNvSpPr>
          <p:nvPr>
            <p:ph type="subTitle" idx="1" hasCustomPrompt="1"/>
          </p:nvPr>
        </p:nvSpPr>
        <p:spPr>
          <a:xfrm>
            <a:off x="353399" y="2742742"/>
            <a:ext cx="3878764" cy="1599933"/>
          </a:xfrm>
        </p:spPr>
        <p:txBody>
          <a:bodyPr lIns="0" rIns="0" anchor="t" anchorCtr="0">
            <a:noAutofit/>
          </a:bodyPr>
          <a:lstStyle>
            <a:lvl1pPr marL="0" indent="0" algn="l">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9"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8" name="Picture 7"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127738757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Agribusiness_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13" y="1410"/>
            <a:ext cx="12799920" cy="9598030"/>
          </a:xfrm>
          <a:prstGeom prst="rect">
            <a:avLst/>
          </a:prstGeom>
        </p:spPr>
      </p:pic>
      <p:sp>
        <p:nvSpPr>
          <p:cNvPr id="20482" name="Rectangle 2"/>
          <p:cNvSpPr>
            <a:spLocks noGrp="1" noChangeArrowheads="1"/>
          </p:cNvSpPr>
          <p:nvPr>
            <p:ph type="ctrTitle" hasCustomPrompt="1"/>
          </p:nvPr>
        </p:nvSpPr>
        <p:spPr>
          <a:xfrm>
            <a:off x="353398" y="1420607"/>
            <a:ext cx="10343374" cy="2015915"/>
          </a:xfrm>
        </p:spPr>
        <p:txBody>
          <a:bodyPr anchor="b" anchorCtr="0">
            <a:noAutofit/>
          </a:bodyPr>
          <a:lstStyle>
            <a:lvl1pPr algn="l">
              <a:lnSpc>
                <a:spcPct val="75000"/>
              </a:lnSpc>
              <a:defRPr sz="8000">
                <a:solidFill>
                  <a:schemeClr val="accent1"/>
                </a:solidFill>
                <a:latin typeface="NAB Impact" pitchFamily="50" charset="0"/>
              </a:defRPr>
            </a:lvl1pPr>
          </a:lstStyle>
          <a:p>
            <a:r>
              <a:rPr lang="en-US" noProof="0" dirty="0" smtClean="0"/>
              <a:t>Click to add title</a:t>
            </a:r>
            <a:endParaRPr lang="en-AU" noProof="0" dirty="0"/>
          </a:p>
        </p:txBody>
      </p:sp>
      <p:sp>
        <p:nvSpPr>
          <p:cNvPr id="20483" name="Rectangle 3"/>
          <p:cNvSpPr>
            <a:spLocks noGrp="1" noChangeArrowheads="1"/>
          </p:cNvSpPr>
          <p:nvPr>
            <p:ph type="subTitle" idx="1" hasCustomPrompt="1"/>
          </p:nvPr>
        </p:nvSpPr>
        <p:spPr>
          <a:xfrm>
            <a:off x="353628" y="3489842"/>
            <a:ext cx="5275143" cy="1599933"/>
          </a:xfrm>
        </p:spPr>
        <p:txBody>
          <a:bodyPr lIns="0" rIns="0" anchor="t" anchorCtr="0">
            <a:noAutofit/>
          </a:bodyPr>
          <a:lstStyle>
            <a:lvl1pPr marL="0" indent="0" algn="l">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10"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3403" y="457124"/>
            <a:ext cx="1352613" cy="265132"/>
          </a:xfrm>
          <a:prstGeom prst="rect">
            <a:avLst/>
          </a:prstGeom>
        </p:spPr>
      </p:pic>
      <p:pic>
        <p:nvPicPr>
          <p:cNvPr id="9" name="Picture 8" descr="NAB logo"/>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2731514100"/>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userDrawn="1">
  <p:cSld name="Agribusiness_2">
    <p:spTree>
      <p:nvGrpSpPr>
        <p:cNvPr id="1" name=""/>
        <p:cNvGrpSpPr/>
        <p:nvPr/>
      </p:nvGrpSpPr>
      <p:grpSpPr>
        <a:xfrm>
          <a:off x="0" y="0"/>
          <a:ext cx="0" cy="0"/>
          <a:chOff x="0" y="0"/>
          <a:chExt cx="0" cy="0"/>
        </a:xfrm>
      </p:grpSpPr>
      <p:sp>
        <p:nvSpPr>
          <p:cNvPr id="8" name="Rectangle 2"/>
          <p:cNvSpPr>
            <a:spLocks noGrp="1" noChangeArrowheads="1"/>
          </p:cNvSpPr>
          <p:nvPr>
            <p:ph type="ctrTitle" hasCustomPrompt="1"/>
          </p:nvPr>
        </p:nvSpPr>
        <p:spPr>
          <a:xfrm>
            <a:off x="353399" y="1034102"/>
            <a:ext cx="10774347" cy="4312269"/>
          </a:xfrm>
        </p:spPr>
        <p:txBody>
          <a:bodyPr anchor="b" anchorCtr="0">
            <a:normAutofit/>
          </a:bodyPr>
          <a:lstStyle>
            <a:lvl1pPr>
              <a:lnSpc>
                <a:spcPct val="75000"/>
              </a:lnSpc>
              <a:defRPr sz="8500">
                <a:solidFill>
                  <a:schemeClr val="bg1"/>
                </a:solidFill>
                <a:latin typeface="NAB Impact" pitchFamily="50" charset="0"/>
              </a:defRPr>
            </a:lvl1pPr>
          </a:lstStyle>
          <a:p>
            <a:r>
              <a:rPr lang="en-US" noProof="0" dirty="0" smtClean="0"/>
              <a:t>Click to add title</a:t>
            </a:r>
            <a:endParaRPr lang="en-AU" noProof="0" dirty="0"/>
          </a:p>
        </p:txBody>
      </p:sp>
      <p:sp>
        <p:nvSpPr>
          <p:cNvPr id="9" name="Rectangle 3"/>
          <p:cNvSpPr>
            <a:spLocks noGrp="1" noChangeArrowheads="1"/>
          </p:cNvSpPr>
          <p:nvPr>
            <p:ph type="subTitle" idx="1" hasCustomPrompt="1"/>
          </p:nvPr>
        </p:nvSpPr>
        <p:spPr>
          <a:xfrm>
            <a:off x="353399" y="5622623"/>
            <a:ext cx="10774347" cy="1599933"/>
          </a:xfrm>
        </p:spPr>
        <p:txBody>
          <a:bodyPr lIns="0" rIns="0"/>
          <a:lstStyle>
            <a:lvl1pPr marL="0" indent="0">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10"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53403" y="457124"/>
            <a:ext cx="1352613" cy="265132"/>
          </a:xfrm>
          <a:prstGeom prst="rect">
            <a:avLst/>
          </a:prstGeom>
        </p:spPr>
      </p:pic>
      <p:pic>
        <p:nvPicPr>
          <p:cNvPr id="11" name="Picture 10" descr="NAB logo"/>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3990397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userDrawn="1">
  <p:cSld name="nab health_1">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print">
            <a:extLst>
              <a:ext uri="{28A0092B-C50C-407E-A947-70E740481C1C}">
                <a14:useLocalDpi xmlns:a14="http://schemas.microsoft.com/office/drawing/2010/main" val="0"/>
              </a:ext>
            </a:extLst>
          </a:blip>
          <a:srcRect l="8" t="471"/>
          <a:stretch/>
        </p:blipFill>
        <p:spPr>
          <a:xfrm flipH="1">
            <a:off x="610" y="0"/>
            <a:ext cx="12800994" cy="9601200"/>
          </a:xfrm>
          <a:prstGeom prst="rect">
            <a:avLst/>
          </a:prstGeom>
        </p:spPr>
      </p:pic>
      <p:sp>
        <p:nvSpPr>
          <p:cNvPr id="8" name="Rectangle 2"/>
          <p:cNvSpPr>
            <a:spLocks noGrp="1" noChangeArrowheads="1"/>
          </p:cNvSpPr>
          <p:nvPr>
            <p:ph type="ctrTitle" hasCustomPrompt="1"/>
          </p:nvPr>
        </p:nvSpPr>
        <p:spPr>
          <a:xfrm>
            <a:off x="353399" y="1034102"/>
            <a:ext cx="7326556" cy="4312269"/>
          </a:xfrm>
        </p:spPr>
        <p:txBody>
          <a:bodyPr anchor="b" anchorCtr="0">
            <a:normAutofit/>
          </a:bodyPr>
          <a:lstStyle>
            <a:lvl1pPr>
              <a:lnSpc>
                <a:spcPct val="75000"/>
              </a:lnSpc>
              <a:defRPr sz="8500">
                <a:solidFill>
                  <a:schemeClr val="accent1"/>
                </a:solidFill>
                <a:latin typeface="NAB Impact" pitchFamily="50" charset="0"/>
              </a:defRPr>
            </a:lvl1pPr>
          </a:lstStyle>
          <a:p>
            <a:r>
              <a:rPr lang="en-US" noProof="0" dirty="0" smtClean="0"/>
              <a:t>Click to add title</a:t>
            </a:r>
            <a:endParaRPr lang="en-AU" noProof="0" dirty="0"/>
          </a:p>
        </p:txBody>
      </p:sp>
      <p:sp>
        <p:nvSpPr>
          <p:cNvPr id="9" name="Rectangle 3"/>
          <p:cNvSpPr>
            <a:spLocks noGrp="1" noChangeArrowheads="1"/>
          </p:cNvSpPr>
          <p:nvPr>
            <p:ph type="subTitle" idx="1" hasCustomPrompt="1"/>
          </p:nvPr>
        </p:nvSpPr>
        <p:spPr>
          <a:xfrm>
            <a:off x="353399" y="5622623"/>
            <a:ext cx="7326556" cy="1599933"/>
          </a:xfrm>
        </p:spPr>
        <p:txBody>
          <a:bodyPr lIns="0" rIns="0"/>
          <a:lstStyle>
            <a:lvl1pPr marL="0" indent="0">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10"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3401" y="457124"/>
            <a:ext cx="1046871" cy="218876"/>
          </a:xfrm>
          <a:prstGeom prst="rect">
            <a:avLst/>
          </a:prstGeom>
        </p:spPr>
      </p:pic>
      <p:pic>
        <p:nvPicPr>
          <p:cNvPr id="11" name="Picture 10" descr="NAB logo"/>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104620248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nab health_2">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08" y="1415"/>
            <a:ext cx="12799924" cy="9598032"/>
          </a:xfrm>
          <a:prstGeom prst="rect">
            <a:avLst/>
          </a:prstGeom>
        </p:spPr>
      </p:pic>
      <p:sp>
        <p:nvSpPr>
          <p:cNvPr id="8" name="Rectangle 2"/>
          <p:cNvSpPr>
            <a:spLocks noGrp="1" noChangeArrowheads="1"/>
          </p:cNvSpPr>
          <p:nvPr>
            <p:ph type="ctrTitle" hasCustomPrompt="1"/>
          </p:nvPr>
        </p:nvSpPr>
        <p:spPr>
          <a:xfrm>
            <a:off x="353399" y="1034102"/>
            <a:ext cx="10774347" cy="4312269"/>
          </a:xfrm>
        </p:spPr>
        <p:txBody>
          <a:bodyPr anchor="b" anchorCtr="0">
            <a:normAutofit/>
          </a:bodyPr>
          <a:lstStyle>
            <a:lvl1pPr>
              <a:lnSpc>
                <a:spcPct val="75000"/>
              </a:lnSpc>
              <a:defRPr sz="8500">
                <a:solidFill>
                  <a:schemeClr val="accent1"/>
                </a:solidFill>
                <a:latin typeface="NAB Impact" pitchFamily="50" charset="0"/>
              </a:defRPr>
            </a:lvl1pPr>
          </a:lstStyle>
          <a:p>
            <a:r>
              <a:rPr lang="en-US" noProof="0" dirty="0" smtClean="0"/>
              <a:t>Click to add title</a:t>
            </a:r>
            <a:endParaRPr lang="en-AU" noProof="0" dirty="0"/>
          </a:p>
        </p:txBody>
      </p:sp>
      <p:sp>
        <p:nvSpPr>
          <p:cNvPr id="9" name="Rectangle 3"/>
          <p:cNvSpPr>
            <a:spLocks noGrp="1" noChangeArrowheads="1"/>
          </p:cNvSpPr>
          <p:nvPr>
            <p:ph type="subTitle" idx="1" hasCustomPrompt="1"/>
          </p:nvPr>
        </p:nvSpPr>
        <p:spPr>
          <a:xfrm>
            <a:off x="353399" y="5622623"/>
            <a:ext cx="10774347" cy="1599933"/>
          </a:xfrm>
        </p:spPr>
        <p:txBody>
          <a:bodyPr lIns="0" rIns="0"/>
          <a:lstStyle>
            <a:lvl1pPr marL="0" indent="0">
              <a:lnSpc>
                <a:spcPct val="80000"/>
              </a:lnSpc>
              <a:spcBef>
                <a:spcPct val="0"/>
              </a:spcBef>
              <a:buFont typeface="Wingdings" pitchFamily="2" charset="2"/>
              <a:buNone/>
              <a:defRPr sz="3600" cap="all" baseline="0">
                <a:solidFill>
                  <a:schemeClr val="tx1"/>
                </a:solidFill>
                <a:latin typeface="NAB Impact" pitchFamily="50" charset="0"/>
              </a:defRPr>
            </a:lvl1pPr>
          </a:lstStyle>
          <a:p>
            <a:r>
              <a:rPr lang="en-US" noProof="0" dirty="0" smtClean="0"/>
              <a:t>Click to add subtitle</a:t>
            </a:r>
            <a:endParaRPr lang="en-AU" noProof="0" dirty="0"/>
          </a:p>
        </p:txBody>
      </p:sp>
      <p:sp>
        <p:nvSpPr>
          <p:cNvPr id="10" name="Text Placeholder 6"/>
          <p:cNvSpPr>
            <a:spLocks noGrp="1"/>
          </p:cNvSpPr>
          <p:nvPr>
            <p:ph type="body" sz="quarter" idx="10" hasCustomPrompt="1"/>
          </p:nvPr>
        </p:nvSpPr>
        <p:spPr>
          <a:xfrm>
            <a:off x="353399" y="9040626"/>
            <a:ext cx="10774347" cy="389929"/>
          </a:xfrm>
          <a:noFill/>
          <a:ln w="9525">
            <a:noFill/>
            <a:miter lim="800000"/>
            <a:headEnd/>
            <a:tailEnd/>
          </a:ln>
          <a:effectLst/>
        </p:spPr>
        <p:txBody>
          <a:bodyPr wrap="square" lIns="0" tIns="62164" rIns="0" bIns="62164" anchor="b" anchorCtr="0">
            <a:noAutofit/>
          </a:bodyPr>
          <a:lstStyle>
            <a:lvl1pPr marL="0" indent="0" algn="l" defTabSz="851759" rtl="0" fontAlgn="base">
              <a:spcBef>
                <a:spcPct val="50000"/>
              </a:spcBef>
              <a:spcAft>
                <a:spcPct val="0"/>
              </a:spcAft>
              <a:buNone/>
              <a:defRPr lang="en-US" sz="1500" kern="1200" baseline="0" smtClean="0">
                <a:solidFill>
                  <a:schemeClr val="tx1"/>
                </a:solidFill>
                <a:latin typeface="Corpid C1 Regular" pitchFamily="34" charset="0"/>
                <a:ea typeface="+mn-ea"/>
                <a:cs typeface="Arial" charset="0"/>
              </a:defRPr>
            </a:lvl1pPr>
            <a:lvl2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57430" indent="-857430" algn="l" defTabSz="124357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57430" indent="-857430" algn="l" defTabSz="124357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noProof="0" dirty="0" smtClean="0"/>
              <a:t>Insert Date and Author</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53401" y="457124"/>
            <a:ext cx="1046871" cy="218876"/>
          </a:xfrm>
          <a:prstGeom prst="rect">
            <a:avLst/>
          </a:prstGeom>
        </p:spPr>
      </p:pic>
      <p:pic>
        <p:nvPicPr>
          <p:cNvPr id="11" name="Picture 10" descr="NAB logo"/>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504233" y="275962"/>
            <a:ext cx="1034337" cy="1609581"/>
          </a:xfrm>
          <a:prstGeom prst="rect">
            <a:avLst/>
          </a:prstGeom>
        </p:spPr>
      </p:pic>
    </p:spTree>
    <p:extLst>
      <p:ext uri="{BB962C8B-B14F-4D97-AF65-F5344CB8AC3E}">
        <p14:creationId xmlns:p14="http://schemas.microsoft.com/office/powerpoint/2010/main" val="7268086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17655" y="1792036"/>
            <a:ext cx="10796598" cy="1808162"/>
          </a:xfrm>
        </p:spPr>
        <p:txBody>
          <a:bodyPr anchor="t"/>
          <a:lstStyle>
            <a:lvl1pPr>
              <a:defRPr sz="3200">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55" y="3827988"/>
            <a:ext cx="10796598" cy="1348561"/>
          </a:xfrm>
        </p:spPr>
        <p:txBody>
          <a:bodyPr/>
          <a:lstStyle>
            <a:lvl1pPr marL="0" indent="0">
              <a:spcBef>
                <a:spcPct val="0"/>
              </a:spcBef>
              <a:buFont typeface="Wingdings" pitchFamily="2" charset="2"/>
              <a:buNone/>
              <a:defRPr sz="2200"/>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1419" tIns="60813" rIns="121419" bIns="60813">
            <a:noAutofit/>
          </a:bodyPr>
          <a:lstStyle>
            <a:lvl1pPr marL="0" indent="0" algn="l" defTabSz="831554" rtl="0" fontAlgn="base">
              <a:spcBef>
                <a:spcPct val="50000"/>
              </a:spcBef>
              <a:spcAft>
                <a:spcPct val="0"/>
              </a:spcAft>
              <a:buNone/>
              <a:defRPr lang="en-US" sz="1400" kern="1200" smtClean="0">
                <a:solidFill>
                  <a:schemeClr val="tx1"/>
                </a:solidFill>
                <a:latin typeface="Corpid C1 Regular" pitchFamily="34" charset="0"/>
                <a:ea typeface="+mn-ea"/>
                <a:cs typeface="Arial" charset="0"/>
              </a:defRPr>
            </a:lvl1pPr>
            <a:lvl2pPr marL="837102" indent="-837102" algn="l" defTabSz="121408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37102" indent="-837102" algn="l" defTabSz="121408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37102" indent="-837102" algn="l" defTabSz="121408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37102" indent="-837102" algn="l" defTabSz="121408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9"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8025" y="7867628"/>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0487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le Slide Red">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89" y="435830"/>
            <a:ext cx="12123129" cy="8730379"/>
          </a:xfrm>
          <a:prstGeom prst="rect">
            <a:avLst/>
          </a:prstGeom>
          <a:solidFill>
            <a:schemeClr val="accent1"/>
          </a:solidFill>
          <a:ln w="9525">
            <a:noFill/>
            <a:miter lim="800000"/>
            <a:headEnd/>
            <a:tailEnd/>
          </a:ln>
          <a:effectLst/>
        </p:spPr>
        <p:txBody>
          <a:bodyPr wrap="none" lIns="106373" tIns="53179" rIns="106373" bIns="53179" anchor="ctr"/>
          <a:lstStyle/>
          <a:p>
            <a:pPr algn="ctr" defTabSz="1214794"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55" y="1792036"/>
            <a:ext cx="10796598"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55" y="3827988"/>
            <a:ext cx="10796598" cy="1348561"/>
          </a:xfrm>
        </p:spPr>
        <p:txBody>
          <a:bodyPr/>
          <a:lstStyle>
            <a:lvl1pPr marL="0" indent="0">
              <a:spcBef>
                <a:spcPct val="0"/>
              </a:spcBef>
              <a:buFont typeface="Wingdings" pitchFamily="2" charset="2"/>
              <a:buNone/>
              <a:defRPr sz="22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1419" tIns="60813" rIns="121419" bIns="60813">
            <a:noAutofit/>
          </a:bodyPr>
          <a:lstStyle>
            <a:lvl1pPr marL="0" indent="0" algn="l" defTabSz="831554"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37102" indent="-837102" algn="l" defTabSz="121408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37102" indent="-837102" algn="l" defTabSz="121408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37102" indent="-837102" algn="l" defTabSz="121408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37102" indent="-837102" algn="l" defTabSz="121408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8025"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8501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359192" y="1937463"/>
            <a:ext cx="5669117" cy="6299338"/>
          </a:xfrm>
          <a:noFill/>
          <a:ln w="9525">
            <a:noFill/>
            <a:miter lim="800000"/>
            <a:headEnd/>
            <a:tailEnd/>
          </a:ln>
          <a:effectLst/>
        </p:spPr>
        <p:txBody>
          <a:bodyPr vert="horz" wrap="square" lIns="123389" tIns="61727" rIns="123389" bIns="61727" numCol="1" anchor="t" anchorCtr="0" compatLnSpc="1">
            <a:prstTxWarp prst="textNoShape">
              <a:avLst/>
            </a:prstTxWarp>
          </a:bodyPr>
          <a:lstStyle>
            <a:lvl1pPr algn="l" defTabSz="1233954" rtl="0" fontAlgn="base">
              <a:spcBef>
                <a:spcPct val="50000"/>
              </a:spcBef>
              <a:spcAft>
                <a:spcPct val="0"/>
              </a:spcAft>
              <a:defRPr lang="en-US" sz="1700" smtClean="0">
                <a:solidFill>
                  <a:schemeClr val="tx1"/>
                </a:solidFill>
                <a:latin typeface="+mn-lt"/>
                <a:ea typeface="+mn-ea"/>
                <a:cs typeface="+mn-cs"/>
              </a:defRPr>
            </a:lvl1pPr>
            <a:lvl2pPr algn="l" defTabSz="1233954" rtl="0" fontAlgn="base">
              <a:spcBef>
                <a:spcPct val="50000"/>
              </a:spcBef>
              <a:spcAft>
                <a:spcPct val="0"/>
              </a:spcAft>
              <a:defRPr lang="en-US" sz="1700" smtClean="0">
                <a:solidFill>
                  <a:schemeClr val="tx1"/>
                </a:solidFill>
                <a:latin typeface="+mn-lt"/>
                <a:ea typeface="+mn-ea"/>
                <a:cs typeface="+mn-cs"/>
              </a:defRPr>
            </a:lvl2pPr>
            <a:lvl3pPr algn="l" defTabSz="1233954" rtl="0" fontAlgn="base">
              <a:spcBef>
                <a:spcPct val="50000"/>
              </a:spcBef>
              <a:spcAft>
                <a:spcPct val="0"/>
              </a:spcAft>
              <a:defRPr lang="en-US" sz="1700" smtClean="0">
                <a:solidFill>
                  <a:schemeClr val="tx1"/>
                </a:solidFill>
                <a:latin typeface="+mn-lt"/>
                <a:ea typeface="+mn-ea"/>
                <a:cs typeface="+mn-cs"/>
              </a:defRPr>
            </a:lvl3pPr>
            <a:lvl4pPr algn="l" defTabSz="1233954" rtl="0" fontAlgn="base">
              <a:spcBef>
                <a:spcPct val="50000"/>
              </a:spcBef>
              <a:spcAft>
                <a:spcPct val="0"/>
              </a:spcAft>
              <a:defRPr lang="en-US" sz="1700" smtClean="0">
                <a:solidFill>
                  <a:schemeClr val="tx1"/>
                </a:solidFill>
                <a:latin typeface="+mn-lt"/>
                <a:ea typeface="+mn-ea"/>
                <a:cs typeface="+mn-cs"/>
              </a:defRPr>
            </a:lvl4pPr>
            <a:lvl5pPr algn="l" defTabSz="1233954"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6210753" y="1937463"/>
            <a:ext cx="5669118" cy="6299338"/>
          </a:xfrm>
          <a:noFill/>
          <a:ln w="9525">
            <a:noFill/>
            <a:miter lim="800000"/>
            <a:headEnd/>
            <a:tailEnd/>
          </a:ln>
          <a:effectLst/>
        </p:spPr>
        <p:txBody>
          <a:bodyPr vert="horz" wrap="square" lIns="123389" tIns="61727" rIns="123389" bIns="61727" numCol="1" anchor="t" anchorCtr="0" compatLnSpc="1">
            <a:prstTxWarp prst="textNoShape">
              <a:avLst/>
            </a:prstTxWarp>
          </a:bodyPr>
          <a:lstStyle>
            <a:lvl1pPr algn="l" defTabSz="1233954" rtl="0" fontAlgn="base">
              <a:spcBef>
                <a:spcPct val="50000"/>
              </a:spcBef>
              <a:spcAft>
                <a:spcPct val="0"/>
              </a:spcAft>
              <a:defRPr lang="en-US" sz="1700" smtClean="0">
                <a:solidFill>
                  <a:schemeClr val="tx1"/>
                </a:solidFill>
                <a:latin typeface="+mn-lt"/>
                <a:ea typeface="+mn-ea"/>
                <a:cs typeface="+mn-cs"/>
              </a:defRPr>
            </a:lvl1pPr>
            <a:lvl2pPr algn="l" defTabSz="1233954" rtl="0" fontAlgn="base">
              <a:spcBef>
                <a:spcPct val="50000"/>
              </a:spcBef>
              <a:spcAft>
                <a:spcPct val="0"/>
              </a:spcAft>
              <a:defRPr lang="en-US" sz="1700" smtClean="0">
                <a:solidFill>
                  <a:schemeClr val="tx1"/>
                </a:solidFill>
                <a:latin typeface="+mn-lt"/>
                <a:ea typeface="+mn-ea"/>
                <a:cs typeface="+mn-cs"/>
              </a:defRPr>
            </a:lvl2pPr>
            <a:lvl3pPr algn="l" defTabSz="1233954" rtl="0" fontAlgn="base">
              <a:spcBef>
                <a:spcPct val="50000"/>
              </a:spcBef>
              <a:spcAft>
                <a:spcPct val="0"/>
              </a:spcAft>
              <a:defRPr lang="en-US" sz="1700" smtClean="0">
                <a:solidFill>
                  <a:schemeClr val="tx1"/>
                </a:solidFill>
                <a:latin typeface="+mn-lt"/>
                <a:ea typeface="+mn-ea"/>
                <a:cs typeface="+mn-cs"/>
              </a:defRPr>
            </a:lvl3pPr>
            <a:lvl4pPr algn="l" defTabSz="1233954" rtl="0" fontAlgn="base">
              <a:spcBef>
                <a:spcPct val="50000"/>
              </a:spcBef>
              <a:spcAft>
                <a:spcPct val="0"/>
              </a:spcAft>
              <a:defRPr lang="en-US" sz="1700" smtClean="0">
                <a:solidFill>
                  <a:schemeClr val="tx1"/>
                </a:solidFill>
                <a:latin typeface="+mn-lt"/>
                <a:ea typeface="+mn-ea"/>
                <a:cs typeface="+mn-cs"/>
              </a:defRPr>
            </a:lvl4pPr>
            <a:lvl5pPr algn="l" defTabSz="1233954"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Slide Number Placeholder 4"/>
          <p:cNvSpPr>
            <a:spLocks noGrp="1"/>
          </p:cNvSpPr>
          <p:nvPr>
            <p:ph type="sldNum" sz="quarter" idx="10"/>
          </p:nvPr>
        </p:nvSpPr>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19034753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89" y="435830"/>
            <a:ext cx="12123129" cy="8730379"/>
          </a:xfrm>
          <a:prstGeom prst="rect">
            <a:avLst/>
          </a:prstGeom>
          <a:solidFill>
            <a:schemeClr val="accent2"/>
          </a:solidFill>
          <a:ln w="9525">
            <a:noFill/>
            <a:miter lim="800000"/>
            <a:headEnd/>
            <a:tailEnd/>
          </a:ln>
          <a:effectLst/>
        </p:spPr>
        <p:txBody>
          <a:bodyPr wrap="none" lIns="106373" tIns="53179" rIns="106373" bIns="53179" anchor="ctr"/>
          <a:lstStyle/>
          <a:p>
            <a:pPr algn="ctr" defTabSz="1214794"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55" y="1792036"/>
            <a:ext cx="10796598"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55" y="3827988"/>
            <a:ext cx="10796598" cy="1348561"/>
          </a:xfrm>
        </p:spPr>
        <p:txBody>
          <a:bodyPr/>
          <a:lstStyle>
            <a:lvl1pPr marL="0" indent="0">
              <a:spcBef>
                <a:spcPct val="0"/>
              </a:spcBef>
              <a:buFont typeface="Wingdings" pitchFamily="2" charset="2"/>
              <a:buNone/>
              <a:defRPr sz="22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1419" tIns="60813" rIns="121419" bIns="60813">
            <a:noAutofit/>
          </a:bodyPr>
          <a:lstStyle>
            <a:lvl1pPr marL="0" indent="0" algn="l" defTabSz="831554"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37102" indent="-837102" algn="l" defTabSz="121408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37102" indent="-837102" algn="l" defTabSz="121408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37102" indent="-837102" algn="l" defTabSz="121408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37102" indent="-837102" algn="l" defTabSz="121408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8025"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63273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a:xfrm>
            <a:off x="331102" y="460018"/>
            <a:ext cx="12123131" cy="8730379"/>
          </a:xfrm>
        </p:spPr>
        <p:txBody>
          <a:bodyPr/>
          <a:lstStyle>
            <a:lvl1pPr>
              <a:defRPr baseline="0"/>
            </a:lvl1pPr>
          </a:lstStyle>
          <a:p>
            <a:r>
              <a:rPr lang="en-AU" dirty="0" smtClean="0"/>
              <a:t>Click icon to add picture and then right click on the picture &gt; Send to back</a:t>
            </a:r>
            <a:endParaRPr lang="en-AU" dirty="0"/>
          </a:p>
        </p:txBody>
      </p:sp>
      <p:sp>
        <p:nvSpPr>
          <p:cNvPr id="20482" name="Rectangle 2"/>
          <p:cNvSpPr>
            <a:spLocks noGrp="1" noChangeArrowheads="1"/>
          </p:cNvSpPr>
          <p:nvPr>
            <p:ph type="ctrTitle"/>
          </p:nvPr>
        </p:nvSpPr>
        <p:spPr>
          <a:xfrm>
            <a:off x="617658" y="5806506"/>
            <a:ext cx="6906326" cy="1212324"/>
          </a:xfrm>
          <a:solidFill>
            <a:schemeClr val="accent1"/>
          </a:solidFill>
          <a:ln w="9525">
            <a:noFill/>
            <a:miter lim="800000"/>
            <a:headEnd/>
            <a:tailEnd/>
          </a:ln>
          <a:effectLst/>
        </p:spPr>
        <p:txBody>
          <a:bodyPr wrap="square" lIns="334561" tIns="334561" rIns="334561" bIns="334561" anchor="t" anchorCtr="0">
            <a:spAutoFit/>
          </a:bodyPr>
          <a:lstStyle>
            <a:lvl1pPr algn="l" defTabSz="1214080" rtl="0" fontAlgn="base">
              <a:spcBef>
                <a:spcPct val="0"/>
              </a:spcBef>
              <a:spcAft>
                <a:spcPct val="0"/>
              </a:spcAft>
              <a:defRPr lang="en-AU" sz="3200" kern="1200" dirty="0">
                <a:solidFill>
                  <a:schemeClr val="bg1"/>
                </a:solidFill>
                <a:latin typeface="Corpid C1 Heavy" pitchFamily="34" charset="0"/>
                <a:ea typeface="+mn-ea"/>
                <a:cs typeface="Arial" charset="0"/>
              </a:defRPr>
            </a:lvl1pPr>
          </a:lstStyle>
          <a:p>
            <a:r>
              <a:rPr lang="en-US" smtClean="0"/>
              <a:t>Click to edit Master title style</a:t>
            </a:r>
            <a:endParaRPr lang="en-AU" dirty="0"/>
          </a:p>
        </p:txBody>
      </p:sp>
    </p:spTree>
    <p:extLst>
      <p:ext uri="{BB962C8B-B14F-4D97-AF65-F5344CB8AC3E}">
        <p14:creationId xmlns:p14="http://schemas.microsoft.com/office/powerpoint/2010/main" val="2838560397"/>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type="obj" preserve="1">
  <p:cSld name="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a:xfrm>
            <a:off x="598650" y="1937592"/>
            <a:ext cx="11281220" cy="6299338"/>
          </a:xfrm>
        </p:spPr>
        <p:txBody>
          <a:bodyPr/>
          <a:lstStyle>
            <a:lvl1pPr>
              <a:defRPr>
                <a:solidFill>
                  <a:schemeClr val="accent1"/>
                </a:solidFill>
              </a:defRPr>
            </a:lvl1pPr>
            <a:lvl2pPr marL="210622" indent="0">
              <a:spcBef>
                <a:spcPts val="0"/>
              </a:spcBef>
              <a:buNone/>
              <a:defRPr/>
            </a:lvl2pPr>
            <a:lvl3pPr marL="631985" indent="-210622">
              <a:spcBef>
                <a:spcPts val="413"/>
              </a:spcBef>
              <a:defRPr/>
            </a:lvl3pPr>
            <a:lvl4pPr marL="1042210" indent="-210622">
              <a:spcBef>
                <a:spcPts val="413"/>
              </a:spcBef>
              <a:defRPr/>
            </a:lvl4pPr>
            <a:lvl5pPr marL="1463543" indent="-210622">
              <a:spcBef>
                <a:spcPts val="413"/>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413059996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a:xfrm>
            <a:off x="990147" y="9136938"/>
            <a:ext cx="10709177" cy="418275"/>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143020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359192" y="1937592"/>
            <a:ext cx="5669117" cy="6299338"/>
          </a:xfrm>
          <a:noFill/>
          <a:ln w="9525">
            <a:noFill/>
            <a:miter lim="800000"/>
            <a:headEnd/>
            <a:tailEnd/>
          </a:ln>
          <a:effectLst/>
        </p:spPr>
        <p:txBody>
          <a:bodyPr vert="horz" wrap="square" lIns="121419" tIns="60813" rIns="121419" bIns="60813" numCol="1" anchor="t" anchorCtr="0" compatLnSpc="1">
            <a:prstTxWarp prst="textNoShape">
              <a:avLst/>
            </a:prstTxWarp>
          </a:bodyPr>
          <a:lstStyle>
            <a:lvl1pPr algn="l" defTabSz="1214080" rtl="0" fontAlgn="base">
              <a:spcBef>
                <a:spcPct val="50000"/>
              </a:spcBef>
              <a:spcAft>
                <a:spcPct val="0"/>
              </a:spcAft>
              <a:defRPr lang="en-US" sz="1700" smtClean="0">
                <a:solidFill>
                  <a:schemeClr val="tx1"/>
                </a:solidFill>
                <a:latin typeface="+mn-lt"/>
                <a:ea typeface="+mn-ea"/>
                <a:cs typeface="+mn-cs"/>
              </a:defRPr>
            </a:lvl1pPr>
            <a:lvl2pPr algn="l" defTabSz="1214080" rtl="0" fontAlgn="base">
              <a:spcBef>
                <a:spcPct val="50000"/>
              </a:spcBef>
              <a:spcAft>
                <a:spcPct val="0"/>
              </a:spcAft>
              <a:defRPr lang="en-US" sz="1700" smtClean="0">
                <a:solidFill>
                  <a:schemeClr val="tx1"/>
                </a:solidFill>
                <a:latin typeface="+mn-lt"/>
                <a:ea typeface="+mn-ea"/>
                <a:cs typeface="+mn-cs"/>
              </a:defRPr>
            </a:lvl2pPr>
            <a:lvl3pPr algn="l" defTabSz="1214080" rtl="0" fontAlgn="base">
              <a:spcBef>
                <a:spcPct val="50000"/>
              </a:spcBef>
              <a:spcAft>
                <a:spcPct val="0"/>
              </a:spcAft>
              <a:defRPr lang="en-US" sz="1700" smtClean="0">
                <a:solidFill>
                  <a:schemeClr val="tx1"/>
                </a:solidFill>
                <a:latin typeface="+mn-lt"/>
                <a:ea typeface="+mn-ea"/>
                <a:cs typeface="+mn-cs"/>
              </a:defRPr>
            </a:lvl3pPr>
            <a:lvl4pPr algn="l" defTabSz="1214080" rtl="0" fontAlgn="base">
              <a:spcBef>
                <a:spcPct val="50000"/>
              </a:spcBef>
              <a:spcAft>
                <a:spcPct val="0"/>
              </a:spcAft>
              <a:defRPr lang="en-US" sz="1700" smtClean="0">
                <a:solidFill>
                  <a:schemeClr val="tx1"/>
                </a:solidFill>
                <a:latin typeface="+mn-lt"/>
                <a:ea typeface="+mn-ea"/>
                <a:cs typeface="+mn-cs"/>
              </a:defRPr>
            </a:lvl4pPr>
            <a:lvl5pPr algn="l" defTabSz="1214080"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210753" y="1937592"/>
            <a:ext cx="5669118" cy="6299338"/>
          </a:xfrm>
          <a:noFill/>
          <a:ln w="9525">
            <a:noFill/>
            <a:miter lim="800000"/>
            <a:headEnd/>
            <a:tailEnd/>
          </a:ln>
          <a:effectLst/>
        </p:spPr>
        <p:txBody>
          <a:bodyPr vert="horz" wrap="square" lIns="121419" tIns="60813" rIns="121419" bIns="60813" numCol="1" anchor="t" anchorCtr="0" compatLnSpc="1">
            <a:prstTxWarp prst="textNoShape">
              <a:avLst/>
            </a:prstTxWarp>
          </a:bodyPr>
          <a:lstStyle>
            <a:lvl1pPr algn="l" defTabSz="1214080" rtl="0" fontAlgn="base">
              <a:spcBef>
                <a:spcPct val="50000"/>
              </a:spcBef>
              <a:spcAft>
                <a:spcPct val="0"/>
              </a:spcAft>
              <a:defRPr lang="en-US" sz="1700" smtClean="0">
                <a:solidFill>
                  <a:schemeClr val="tx1"/>
                </a:solidFill>
                <a:latin typeface="+mn-lt"/>
                <a:ea typeface="+mn-ea"/>
                <a:cs typeface="+mn-cs"/>
              </a:defRPr>
            </a:lvl1pPr>
            <a:lvl2pPr algn="l" defTabSz="1214080" rtl="0" fontAlgn="base">
              <a:spcBef>
                <a:spcPct val="50000"/>
              </a:spcBef>
              <a:spcAft>
                <a:spcPct val="0"/>
              </a:spcAft>
              <a:defRPr lang="en-US" sz="1700" smtClean="0">
                <a:solidFill>
                  <a:schemeClr val="tx1"/>
                </a:solidFill>
                <a:latin typeface="+mn-lt"/>
                <a:ea typeface="+mn-ea"/>
                <a:cs typeface="+mn-cs"/>
              </a:defRPr>
            </a:lvl2pPr>
            <a:lvl3pPr algn="l" defTabSz="1214080" rtl="0" fontAlgn="base">
              <a:spcBef>
                <a:spcPct val="50000"/>
              </a:spcBef>
              <a:spcAft>
                <a:spcPct val="0"/>
              </a:spcAft>
              <a:defRPr lang="en-US" sz="1700" smtClean="0">
                <a:solidFill>
                  <a:schemeClr val="tx1"/>
                </a:solidFill>
                <a:latin typeface="+mn-lt"/>
                <a:ea typeface="+mn-ea"/>
                <a:cs typeface="+mn-cs"/>
              </a:defRPr>
            </a:lvl3pPr>
            <a:lvl4pPr algn="l" defTabSz="1214080" rtl="0" fontAlgn="base">
              <a:spcBef>
                <a:spcPct val="50000"/>
              </a:spcBef>
              <a:spcAft>
                <a:spcPct val="0"/>
              </a:spcAft>
              <a:defRPr lang="en-US" sz="1700" smtClean="0">
                <a:solidFill>
                  <a:schemeClr val="tx1"/>
                </a:solidFill>
                <a:latin typeface="+mn-lt"/>
                <a:ea typeface="+mn-ea"/>
                <a:cs typeface="+mn-cs"/>
              </a:defRPr>
            </a:lvl4pPr>
            <a:lvl5pPr algn="l" defTabSz="1214080"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Slide Number Placeholder 4"/>
          <p:cNvSpPr>
            <a:spLocks noGrp="1"/>
          </p:cNvSpPr>
          <p:nvPr>
            <p:ph type="sldNum" sz="quarter" idx="10"/>
          </p:nvPr>
        </p:nvSpPr>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8998463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61278931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7632838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89"/>
            <a:ext cx="5669117" cy="5914322"/>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3" y="2322189"/>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704"/>
            <a:ext cx="5667306" cy="338258"/>
          </a:xfrm>
          <a:noFill/>
          <a:ln w="9525">
            <a:noFill/>
            <a:miter lim="800000"/>
            <a:headEnd/>
            <a:tailEnd/>
          </a:ln>
          <a:effectLst/>
        </p:spPr>
        <p:txBody>
          <a:bodyPr wrap="square" lIns="121419" tIns="60813" rIns="121419" bIns="60813" anchor="t" anchorCtr="0">
            <a:spAutoFit/>
          </a:bodyPr>
          <a:lstStyle>
            <a:lvl1pPr marL="0" indent="0" algn="l" defTabSz="121408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1408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6" name="Footer Placeholder 5"/>
          <p:cNvSpPr>
            <a:spLocks noGrp="1"/>
          </p:cNvSpPr>
          <p:nvPr>
            <p:ph type="ftr" sz="quarter" idx="12"/>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1"/>
          <p:cNvSpPr>
            <a:spLocks noGrp="1"/>
          </p:cNvSpPr>
          <p:nvPr>
            <p:ph type="sldNum" sz="quarter" idx="10"/>
          </p:nvPr>
        </p:nvSpPr>
        <p:spPr>
          <a:xfrm>
            <a:off x="332584"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Tree>
    <p:extLst>
      <p:ext uri="{BB962C8B-B14F-4D97-AF65-F5344CB8AC3E}">
        <p14:creationId xmlns:p14="http://schemas.microsoft.com/office/powerpoint/2010/main" val="77280697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92"/>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3" y="2322189"/>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704"/>
            <a:ext cx="5667306" cy="338258"/>
          </a:xfrm>
          <a:noFill/>
          <a:ln w="9525">
            <a:noFill/>
            <a:miter lim="800000"/>
            <a:headEnd/>
            <a:tailEnd/>
          </a:ln>
          <a:effectLst/>
        </p:spPr>
        <p:txBody>
          <a:bodyPr wrap="square" lIns="121419" tIns="60813" rIns="121419" bIns="60813" anchor="t" anchorCtr="0">
            <a:spAutoFit/>
          </a:bodyPr>
          <a:lstStyle>
            <a:lvl1pPr marL="0" indent="0" algn="l" defTabSz="121408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1408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2" y="5589884"/>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1" y="5228396"/>
            <a:ext cx="5667306" cy="338258"/>
          </a:xfrm>
          <a:noFill/>
          <a:ln w="9525">
            <a:noFill/>
            <a:miter lim="800000"/>
            <a:headEnd/>
            <a:tailEnd/>
          </a:ln>
          <a:effectLst/>
        </p:spPr>
        <p:txBody>
          <a:bodyPr wrap="square" lIns="121419" tIns="60813" rIns="121419" bIns="60813" anchor="t" anchorCtr="0">
            <a:spAutoFit/>
          </a:bodyPr>
          <a:lstStyle>
            <a:lvl1pPr marL="0" indent="0" algn="l" defTabSz="121408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1408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Slide Number Placeholder 1"/>
          <p:cNvSpPr>
            <a:spLocks noGrp="1"/>
          </p:cNvSpPr>
          <p:nvPr>
            <p:ph type="sldNum" sz="quarter" idx="10"/>
          </p:nvPr>
        </p:nvSpPr>
        <p:spPr>
          <a:xfrm>
            <a:off x="332584"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4"/>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27566703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92"/>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8206671" y="2322189"/>
            <a:ext cx="36736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704"/>
            <a:ext cx="3712906" cy="338258"/>
          </a:xfrm>
          <a:noFill/>
          <a:ln w="9525">
            <a:noFill/>
            <a:miter lim="800000"/>
            <a:headEnd/>
            <a:tailEnd/>
          </a:ln>
          <a:effectLst/>
        </p:spPr>
        <p:txBody>
          <a:bodyPr wrap="square" lIns="121419" tIns="60813" rIns="121419" bIns="60813" anchor="t" anchorCtr="0">
            <a:spAutoFit/>
          </a:bodyPr>
          <a:lstStyle>
            <a:lvl1pPr marL="0" indent="0" algn="l" defTabSz="121408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1408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2"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1" y="5228396"/>
            <a:ext cx="3712906" cy="338258"/>
          </a:xfrm>
          <a:noFill/>
          <a:ln w="9525">
            <a:noFill/>
            <a:miter lim="800000"/>
            <a:headEnd/>
            <a:tailEnd/>
          </a:ln>
          <a:effectLst/>
        </p:spPr>
        <p:txBody>
          <a:bodyPr wrap="square" lIns="121419" tIns="60813" rIns="121419" bIns="60813" anchor="t" anchorCtr="0">
            <a:spAutoFit/>
          </a:bodyPr>
          <a:lstStyle>
            <a:lvl1pPr marL="0" indent="0" algn="l" defTabSz="121408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1408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Content Placeholder 2"/>
          <p:cNvSpPr>
            <a:spLocks noGrp="1"/>
          </p:cNvSpPr>
          <p:nvPr>
            <p:ph sz="half" idx="14"/>
          </p:nvPr>
        </p:nvSpPr>
        <p:spPr>
          <a:xfrm>
            <a:off x="4285574" y="2322192"/>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1" name="Text Placeholder 7"/>
          <p:cNvSpPr>
            <a:spLocks noGrp="1"/>
          </p:cNvSpPr>
          <p:nvPr>
            <p:ph type="body" sz="quarter" idx="15" hasCustomPrompt="1"/>
          </p:nvPr>
        </p:nvSpPr>
        <p:spPr>
          <a:xfrm>
            <a:off x="4285572" y="1960704"/>
            <a:ext cx="3712906" cy="338258"/>
          </a:xfrm>
          <a:noFill/>
          <a:ln w="9525">
            <a:noFill/>
            <a:miter lim="800000"/>
            <a:headEnd/>
            <a:tailEnd/>
          </a:ln>
          <a:effectLst/>
        </p:spPr>
        <p:txBody>
          <a:bodyPr wrap="square" lIns="121419" tIns="60813" rIns="121419" bIns="60813" anchor="t" anchorCtr="0">
            <a:spAutoFit/>
          </a:bodyPr>
          <a:lstStyle>
            <a:lvl1pPr marL="0" indent="0" algn="l" defTabSz="121408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1408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2" name="Content Placeholder 2"/>
          <p:cNvSpPr>
            <a:spLocks noGrp="1"/>
          </p:cNvSpPr>
          <p:nvPr>
            <p:ph sz="half" idx="16"/>
          </p:nvPr>
        </p:nvSpPr>
        <p:spPr>
          <a:xfrm>
            <a:off x="4285574"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3" name="Text Placeholder 7"/>
          <p:cNvSpPr>
            <a:spLocks noGrp="1"/>
          </p:cNvSpPr>
          <p:nvPr>
            <p:ph type="body" sz="quarter" idx="17" hasCustomPrompt="1"/>
          </p:nvPr>
        </p:nvSpPr>
        <p:spPr>
          <a:xfrm>
            <a:off x="4285572" y="5228396"/>
            <a:ext cx="3712906" cy="338258"/>
          </a:xfrm>
          <a:noFill/>
          <a:ln w="9525">
            <a:noFill/>
            <a:miter lim="800000"/>
            <a:headEnd/>
            <a:tailEnd/>
          </a:ln>
          <a:effectLst/>
        </p:spPr>
        <p:txBody>
          <a:bodyPr wrap="square" lIns="121419" tIns="60813" rIns="121419" bIns="60813" anchor="t" anchorCtr="0">
            <a:spAutoFit/>
          </a:bodyPr>
          <a:lstStyle>
            <a:lvl1pPr marL="0" indent="0" algn="l" defTabSz="121408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1408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4" name="Slide Number Placeholder 1"/>
          <p:cNvSpPr>
            <a:spLocks noGrp="1"/>
          </p:cNvSpPr>
          <p:nvPr>
            <p:ph type="sldNum" sz="quarter" idx="10"/>
          </p:nvPr>
        </p:nvSpPr>
        <p:spPr>
          <a:xfrm>
            <a:off x="332584"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8"/>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6727384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62477941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a:p>
        </p:txBody>
      </p:sp>
      <p:sp>
        <p:nvSpPr>
          <p:cNvPr id="3" name="Content Placeholder 2"/>
          <p:cNvSpPr>
            <a:spLocks noGrp="1"/>
          </p:cNvSpPr>
          <p:nvPr>
            <p:ph sz="quarter" idx="1"/>
          </p:nvPr>
        </p:nvSpPr>
        <p:spPr>
          <a:xfrm>
            <a:off x="359192" y="1937594"/>
            <a:ext cx="5669117" cy="30519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359192" y="5182593"/>
            <a:ext cx="5669117" cy="30539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half" idx="3"/>
          </p:nvPr>
        </p:nvSpPr>
        <p:spPr>
          <a:xfrm>
            <a:off x="6210753" y="1937592"/>
            <a:ext cx="5669118" cy="6299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Slide Number Placeholder 5"/>
          <p:cNvSpPr>
            <a:spLocks noGrp="1"/>
          </p:cNvSpPr>
          <p:nvPr>
            <p:ph type="sldNum" sz="quarter" idx="10"/>
          </p:nvPr>
        </p:nvSpPr>
        <p:spPr>
          <a:xfrm>
            <a:off x="332584" y="9135559"/>
            <a:ext cx="638560" cy="374937"/>
          </a:xfrm>
        </p:spPr>
        <p:txBody>
          <a:bodyPr/>
          <a:lstStyle>
            <a:lvl1pPr>
              <a:defRPr/>
            </a:lvl1pPr>
          </a:lstStyle>
          <a:p>
            <a:fld id="{7EC24045-86AC-417E-B655-323B8415F406}" type="slidenum">
              <a:rPr lang="en-AU">
                <a:solidFill>
                  <a:srgbClr val="000000"/>
                </a:solidFill>
              </a:rPr>
              <a:pPr/>
              <a:t>‹#›</a:t>
            </a:fld>
            <a:endParaRPr lang="en-AU" dirty="0">
              <a:solidFill>
                <a:srgbClr val="000000"/>
              </a:solidFill>
            </a:endParaRPr>
          </a:p>
        </p:txBody>
      </p:sp>
      <p:sp>
        <p:nvSpPr>
          <p:cNvPr id="7" name="Footer Placeholder 6"/>
          <p:cNvSpPr>
            <a:spLocks noGrp="1"/>
          </p:cNvSpPr>
          <p:nvPr>
            <p:ph type="ftr" sz="quarter" idx="11"/>
          </p:nvPr>
        </p:nvSpPr>
        <p:spPr>
          <a:xfrm>
            <a:off x="988247" y="9135554"/>
            <a:ext cx="10711078" cy="364858"/>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18175132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2983017"/>
            <a:ext cx="10881360" cy="2058035"/>
          </a:xfrm>
        </p:spPr>
        <p:txBody>
          <a:bodyPr/>
          <a:lstStyle/>
          <a:p>
            <a:r>
              <a:rPr lang="en-US" smtClean="0"/>
              <a:t>Click to edit Master title style</a:t>
            </a:r>
            <a:endParaRPr lang="en-AU"/>
          </a:p>
        </p:txBody>
      </p:sp>
      <p:sp>
        <p:nvSpPr>
          <p:cNvPr id="3" name="Subtitle 2"/>
          <p:cNvSpPr>
            <a:spLocks noGrp="1"/>
          </p:cNvSpPr>
          <p:nvPr>
            <p:ph type="subTitle" idx="1"/>
          </p:nvPr>
        </p:nvSpPr>
        <p:spPr>
          <a:xfrm>
            <a:off x="1920240" y="5440686"/>
            <a:ext cx="8961120" cy="2453640"/>
          </a:xfrm>
        </p:spPr>
        <p:txBody>
          <a:bodyPr/>
          <a:lstStyle>
            <a:lvl1pPr marL="0" indent="0" algn="ctr">
              <a:buNone/>
              <a:defRPr>
                <a:solidFill>
                  <a:schemeClr val="tx1">
                    <a:tint val="75000"/>
                  </a:schemeClr>
                </a:solidFill>
              </a:defRPr>
            </a:lvl1pPr>
            <a:lvl2pPr marL="606980" indent="0" algn="ctr">
              <a:buNone/>
              <a:defRPr>
                <a:solidFill>
                  <a:schemeClr val="tx1">
                    <a:tint val="75000"/>
                  </a:schemeClr>
                </a:solidFill>
              </a:defRPr>
            </a:lvl2pPr>
            <a:lvl3pPr marL="1213937" indent="0" algn="ctr">
              <a:buNone/>
              <a:defRPr>
                <a:solidFill>
                  <a:schemeClr val="tx1">
                    <a:tint val="75000"/>
                  </a:schemeClr>
                </a:solidFill>
              </a:defRPr>
            </a:lvl3pPr>
            <a:lvl4pPr marL="1820893" indent="0" algn="ctr">
              <a:buNone/>
              <a:defRPr>
                <a:solidFill>
                  <a:schemeClr val="tx1">
                    <a:tint val="75000"/>
                  </a:schemeClr>
                </a:solidFill>
              </a:defRPr>
            </a:lvl4pPr>
            <a:lvl5pPr marL="2427883" indent="0" algn="ctr">
              <a:buNone/>
              <a:defRPr>
                <a:solidFill>
                  <a:schemeClr val="tx1">
                    <a:tint val="75000"/>
                  </a:schemeClr>
                </a:solidFill>
              </a:defRPr>
            </a:lvl5pPr>
            <a:lvl6pPr marL="3034850" indent="0" algn="ctr">
              <a:buNone/>
              <a:defRPr>
                <a:solidFill>
                  <a:schemeClr val="tx1">
                    <a:tint val="75000"/>
                  </a:schemeClr>
                </a:solidFill>
              </a:defRPr>
            </a:lvl6pPr>
            <a:lvl7pPr marL="3641810" indent="0" algn="ctr">
              <a:buNone/>
              <a:defRPr>
                <a:solidFill>
                  <a:schemeClr val="tx1">
                    <a:tint val="75000"/>
                  </a:schemeClr>
                </a:solidFill>
              </a:defRPr>
            </a:lvl7pPr>
            <a:lvl8pPr marL="4248782" indent="0" algn="ctr">
              <a:buNone/>
              <a:defRPr>
                <a:solidFill>
                  <a:schemeClr val="tx1">
                    <a:tint val="75000"/>
                  </a:schemeClr>
                </a:solidFill>
              </a:defRPr>
            </a:lvl8pPr>
            <a:lvl9pPr marL="4855747"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a:xfrm>
            <a:off x="640081" y="8899312"/>
            <a:ext cx="2987040" cy="511175"/>
          </a:xfrm>
          <a:prstGeom prst="rect">
            <a:avLst/>
          </a:prstGeom>
        </p:spPr>
        <p:txBody>
          <a:bodyPr lIns="121419" tIns="60813" rIns="121419" bIns="60813"/>
          <a:lstStyle/>
          <a:p>
            <a:pPr algn="ctr" defTabSz="1214794" fontAlgn="base">
              <a:spcBef>
                <a:spcPct val="0"/>
              </a:spcBef>
              <a:spcAft>
                <a:spcPct val="0"/>
              </a:spcAft>
            </a:pPr>
            <a:endParaRPr lang="en-AU" sz="20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Slide Number Placeholder 5"/>
          <p:cNvSpPr>
            <a:spLocks noGrp="1"/>
          </p:cNvSpPr>
          <p:nvPr>
            <p:ph type="sldNum" sz="quarter" idx="12"/>
          </p:nvPr>
        </p:nvSpPr>
        <p:spPr/>
        <p:txBody>
          <a:bodyPr/>
          <a:lstStyle/>
          <a:p>
            <a:fld id="{DA004C88-69A9-47B9-9C2D-4AD335278FA8}" type="slidenum">
              <a:rPr lang="en-AU" smtClean="0">
                <a:solidFill>
                  <a:srgbClr val="000000"/>
                </a:solidFill>
              </a:rPr>
              <a:pPr/>
              <a:t>‹#›</a:t>
            </a:fld>
            <a:endParaRPr lang="en-AU" dirty="0">
              <a:solidFill>
                <a:srgbClr val="000000"/>
              </a:solidFill>
            </a:endParaRPr>
          </a:p>
        </p:txBody>
      </p:sp>
    </p:spTree>
    <p:extLst>
      <p:ext uri="{BB962C8B-B14F-4D97-AF65-F5344CB8AC3E}">
        <p14:creationId xmlns:p14="http://schemas.microsoft.com/office/powerpoint/2010/main" val="184520554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White">
    <p:spTree>
      <p:nvGrpSpPr>
        <p:cNvPr id="1" name=""/>
        <p:cNvGrpSpPr/>
        <p:nvPr/>
      </p:nvGrpSpPr>
      <p:grpSpPr>
        <a:xfrm>
          <a:off x="0" y="0"/>
          <a:ext cx="0" cy="0"/>
          <a:chOff x="0" y="0"/>
          <a:chExt cx="0" cy="0"/>
        </a:xfrm>
      </p:grpSpPr>
      <p:sp>
        <p:nvSpPr>
          <p:cNvPr id="20482" name="Rectangle 2"/>
          <p:cNvSpPr>
            <a:spLocks noGrp="1" noChangeArrowheads="1"/>
          </p:cNvSpPr>
          <p:nvPr>
            <p:ph type="ctrTitle"/>
          </p:nvPr>
        </p:nvSpPr>
        <p:spPr>
          <a:xfrm>
            <a:off x="617655" y="1792036"/>
            <a:ext cx="10796598" cy="1808162"/>
          </a:xfrm>
        </p:spPr>
        <p:txBody>
          <a:bodyPr anchor="t"/>
          <a:lstStyle>
            <a:lvl1pPr>
              <a:defRPr sz="3200">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55" y="3827988"/>
            <a:ext cx="10796598" cy="1348561"/>
          </a:xfrm>
        </p:spPr>
        <p:txBody>
          <a:bodyPr/>
          <a:lstStyle>
            <a:lvl1pPr marL="0" indent="0">
              <a:spcBef>
                <a:spcPct val="0"/>
              </a:spcBef>
              <a:buFont typeface="Wingdings" pitchFamily="2" charset="2"/>
              <a:buNone/>
              <a:defRPr sz="2200"/>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1419" tIns="60813" rIns="121419" bIns="60813">
            <a:noAutofit/>
          </a:bodyPr>
          <a:lstStyle>
            <a:lvl1pPr marL="0" indent="0" algn="l" defTabSz="831554" rtl="0" fontAlgn="base">
              <a:spcBef>
                <a:spcPct val="50000"/>
              </a:spcBef>
              <a:spcAft>
                <a:spcPct val="0"/>
              </a:spcAft>
              <a:buNone/>
              <a:defRPr lang="en-US" sz="1400" kern="1200" smtClean="0">
                <a:solidFill>
                  <a:schemeClr val="tx1"/>
                </a:solidFill>
                <a:latin typeface="Corpid C1 Regular" pitchFamily="34" charset="0"/>
                <a:ea typeface="+mn-ea"/>
                <a:cs typeface="Arial" charset="0"/>
              </a:defRPr>
            </a:lvl1pPr>
            <a:lvl2pPr marL="837102" indent="-837102" algn="l" defTabSz="121408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37102" indent="-837102" algn="l" defTabSz="121408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37102" indent="-837102" algn="l" defTabSz="121408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37102" indent="-837102" algn="l" defTabSz="121408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9"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8025" y="7867628"/>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918411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Title Slide Red">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89" y="435830"/>
            <a:ext cx="12123129" cy="8730379"/>
          </a:xfrm>
          <a:prstGeom prst="rect">
            <a:avLst/>
          </a:prstGeom>
          <a:solidFill>
            <a:schemeClr val="accent1"/>
          </a:solidFill>
          <a:ln w="9525">
            <a:noFill/>
            <a:miter lim="800000"/>
            <a:headEnd/>
            <a:tailEnd/>
          </a:ln>
          <a:effectLst/>
        </p:spPr>
        <p:txBody>
          <a:bodyPr wrap="none" lIns="106373" tIns="53179" rIns="106373" bIns="53179" anchor="ctr"/>
          <a:lstStyle/>
          <a:p>
            <a:pPr algn="ctr" defTabSz="1214794"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55" y="1792036"/>
            <a:ext cx="10796598"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55" y="3827988"/>
            <a:ext cx="10796598" cy="1348561"/>
          </a:xfrm>
        </p:spPr>
        <p:txBody>
          <a:bodyPr/>
          <a:lstStyle>
            <a:lvl1pPr marL="0" indent="0">
              <a:spcBef>
                <a:spcPct val="0"/>
              </a:spcBef>
              <a:buFont typeface="Wingdings" pitchFamily="2" charset="2"/>
              <a:buNone/>
              <a:defRPr sz="22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1419" tIns="60813" rIns="121419" bIns="60813">
            <a:noAutofit/>
          </a:bodyPr>
          <a:lstStyle>
            <a:lvl1pPr marL="0" indent="0" algn="l" defTabSz="831554"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37102" indent="-837102" algn="l" defTabSz="121408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37102" indent="-837102" algn="l" defTabSz="121408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37102" indent="-837102" algn="l" defTabSz="121408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37102" indent="-837102" algn="l" defTabSz="121408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8025"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540805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Title Slide Black">
    <p:spTree>
      <p:nvGrpSpPr>
        <p:cNvPr id="1" name=""/>
        <p:cNvGrpSpPr/>
        <p:nvPr/>
      </p:nvGrpSpPr>
      <p:grpSpPr>
        <a:xfrm>
          <a:off x="0" y="0"/>
          <a:ext cx="0" cy="0"/>
          <a:chOff x="0" y="0"/>
          <a:chExt cx="0" cy="0"/>
        </a:xfrm>
      </p:grpSpPr>
      <p:sp>
        <p:nvSpPr>
          <p:cNvPr id="10" name="Rectangle 2"/>
          <p:cNvSpPr>
            <a:spLocks noChangeArrowheads="1"/>
          </p:cNvSpPr>
          <p:nvPr userDrawn="1"/>
        </p:nvSpPr>
        <p:spPr bwMode="auto">
          <a:xfrm>
            <a:off x="330689" y="435830"/>
            <a:ext cx="12123129" cy="8730379"/>
          </a:xfrm>
          <a:prstGeom prst="rect">
            <a:avLst/>
          </a:prstGeom>
          <a:solidFill>
            <a:schemeClr val="accent2"/>
          </a:solidFill>
          <a:ln w="9525">
            <a:noFill/>
            <a:miter lim="800000"/>
            <a:headEnd/>
            <a:tailEnd/>
          </a:ln>
          <a:effectLst/>
        </p:spPr>
        <p:txBody>
          <a:bodyPr wrap="none" lIns="106373" tIns="53179" rIns="106373" bIns="53179" anchor="ctr"/>
          <a:lstStyle/>
          <a:p>
            <a:pPr algn="ctr" defTabSz="1214794" fontAlgn="base">
              <a:spcBef>
                <a:spcPct val="0"/>
              </a:spcBef>
              <a:spcAft>
                <a:spcPct val="0"/>
              </a:spcAft>
            </a:pPr>
            <a:endParaRPr lang="en-AU" sz="2000" dirty="0">
              <a:solidFill>
                <a:srgbClr val="000000"/>
              </a:solidFill>
            </a:endParaRPr>
          </a:p>
        </p:txBody>
      </p:sp>
      <p:sp>
        <p:nvSpPr>
          <p:cNvPr id="20482" name="Rectangle 2"/>
          <p:cNvSpPr>
            <a:spLocks noGrp="1" noChangeArrowheads="1"/>
          </p:cNvSpPr>
          <p:nvPr>
            <p:ph type="ctrTitle"/>
          </p:nvPr>
        </p:nvSpPr>
        <p:spPr>
          <a:xfrm>
            <a:off x="617655" y="1792036"/>
            <a:ext cx="10796598" cy="1808162"/>
          </a:xfrm>
        </p:spPr>
        <p:txBody>
          <a:bodyPr anchor="t"/>
          <a:lstStyle>
            <a:lvl1pPr>
              <a:defRPr sz="3200">
                <a:solidFill>
                  <a:schemeClr val="bg1"/>
                </a:solidFill>
                <a:latin typeface="Corpid C1 Heavy" pitchFamily="34" charset="0"/>
              </a:defRPr>
            </a:lvl1pPr>
          </a:lstStyle>
          <a:p>
            <a:r>
              <a:rPr lang="en-US" smtClean="0"/>
              <a:t>Click to edit Master title style</a:t>
            </a:r>
            <a:endParaRPr lang="en-AU" dirty="0"/>
          </a:p>
        </p:txBody>
      </p:sp>
      <p:sp>
        <p:nvSpPr>
          <p:cNvPr id="20483" name="Rectangle 3"/>
          <p:cNvSpPr>
            <a:spLocks noGrp="1" noChangeArrowheads="1"/>
          </p:cNvSpPr>
          <p:nvPr>
            <p:ph type="subTitle" idx="1"/>
          </p:nvPr>
        </p:nvSpPr>
        <p:spPr>
          <a:xfrm>
            <a:off x="617655" y="3827988"/>
            <a:ext cx="10796598" cy="1348561"/>
          </a:xfrm>
        </p:spPr>
        <p:txBody>
          <a:bodyPr/>
          <a:lstStyle>
            <a:lvl1pPr marL="0" indent="0">
              <a:spcBef>
                <a:spcPct val="0"/>
              </a:spcBef>
              <a:buFont typeface="Wingdings" pitchFamily="2" charset="2"/>
              <a:buNone/>
              <a:defRPr sz="2200">
                <a:solidFill>
                  <a:schemeClr val="bg1"/>
                </a:solidFill>
              </a:defRPr>
            </a:lvl1pPr>
          </a:lstStyle>
          <a:p>
            <a:r>
              <a:rPr lang="en-US" smtClean="0"/>
              <a:t>Click to edit Master subtitle style</a:t>
            </a:r>
            <a:endParaRPr lang="en-AU" dirty="0"/>
          </a:p>
        </p:txBody>
      </p:sp>
      <p:sp>
        <p:nvSpPr>
          <p:cNvPr id="7" name="Text Placeholder 6"/>
          <p:cNvSpPr>
            <a:spLocks noGrp="1"/>
          </p:cNvSpPr>
          <p:nvPr>
            <p:ph type="body" sz="quarter" idx="10"/>
          </p:nvPr>
        </p:nvSpPr>
        <p:spPr>
          <a:xfrm>
            <a:off x="617657" y="6970846"/>
            <a:ext cx="5696940" cy="847104"/>
          </a:xfrm>
          <a:noFill/>
          <a:ln w="9525">
            <a:noFill/>
            <a:miter lim="800000"/>
            <a:headEnd/>
            <a:tailEnd/>
          </a:ln>
          <a:effectLst/>
        </p:spPr>
        <p:txBody>
          <a:bodyPr wrap="square" lIns="121419" tIns="60813" rIns="121419" bIns="60813">
            <a:noAutofit/>
          </a:bodyPr>
          <a:lstStyle>
            <a:lvl1pPr marL="0" indent="0" algn="l" defTabSz="831554" rtl="0" fontAlgn="base">
              <a:spcBef>
                <a:spcPct val="50000"/>
              </a:spcBef>
              <a:spcAft>
                <a:spcPct val="0"/>
              </a:spcAft>
              <a:buNone/>
              <a:defRPr lang="en-US" sz="1400" kern="1200" smtClean="0">
                <a:solidFill>
                  <a:schemeClr val="bg1"/>
                </a:solidFill>
                <a:latin typeface="Corpid C1 Regular" pitchFamily="34" charset="0"/>
                <a:ea typeface="+mn-ea"/>
                <a:cs typeface="Arial" charset="0"/>
              </a:defRPr>
            </a:lvl1pPr>
            <a:lvl2pPr marL="837102" indent="-837102" algn="l" defTabSz="1214080" rtl="0" fontAlgn="base">
              <a:spcBef>
                <a:spcPct val="50000"/>
              </a:spcBef>
              <a:spcAft>
                <a:spcPct val="0"/>
              </a:spcAft>
              <a:defRPr lang="en-US" sz="1400" kern="1200" smtClean="0">
                <a:solidFill>
                  <a:schemeClr val="tx1"/>
                </a:solidFill>
                <a:latin typeface="Corpid C1 Regular" pitchFamily="34" charset="0"/>
                <a:ea typeface="+mn-ea"/>
                <a:cs typeface="Arial" charset="0"/>
              </a:defRPr>
            </a:lvl2pPr>
            <a:lvl3pPr marL="837102" indent="-837102" algn="l" defTabSz="1214080" rtl="0" fontAlgn="base">
              <a:spcBef>
                <a:spcPct val="50000"/>
              </a:spcBef>
              <a:spcAft>
                <a:spcPct val="0"/>
              </a:spcAft>
              <a:defRPr lang="en-US" sz="1400" kern="1200" smtClean="0">
                <a:solidFill>
                  <a:schemeClr val="tx1"/>
                </a:solidFill>
                <a:latin typeface="Corpid C1 Regular" pitchFamily="34" charset="0"/>
                <a:ea typeface="+mn-ea"/>
                <a:cs typeface="Arial" charset="0"/>
              </a:defRPr>
            </a:lvl3pPr>
            <a:lvl4pPr marL="837102" indent="-837102" algn="l" defTabSz="1214080" rtl="0" fontAlgn="base">
              <a:spcBef>
                <a:spcPct val="50000"/>
              </a:spcBef>
              <a:spcAft>
                <a:spcPct val="0"/>
              </a:spcAft>
              <a:defRPr lang="en-US" sz="1400" kern="1200" smtClean="0">
                <a:solidFill>
                  <a:schemeClr val="tx1"/>
                </a:solidFill>
                <a:latin typeface="Corpid C1 Regular" pitchFamily="34" charset="0"/>
                <a:ea typeface="+mn-ea"/>
                <a:cs typeface="Arial" charset="0"/>
              </a:defRPr>
            </a:lvl4pPr>
            <a:lvl5pPr marL="837102" indent="-837102" algn="l" defTabSz="1214080" rtl="0" fontAlgn="base">
              <a:spcBef>
                <a:spcPct val="50000"/>
              </a:spcBef>
              <a:spcAft>
                <a:spcPct val="0"/>
              </a:spcAft>
              <a:defRPr lang="en-AU" sz="1400" kern="1200" dirty="0">
                <a:solidFill>
                  <a:schemeClr val="tx1"/>
                </a:solidFill>
                <a:latin typeface="Corpid C1 Regular" pitchFamily="34" charset="0"/>
                <a:ea typeface="+mn-ea"/>
                <a:cs typeface="Arial" charset="0"/>
              </a:defRPr>
            </a:lvl5pPr>
          </a:lstStyle>
          <a:p>
            <a:pPr lvl="0"/>
            <a:r>
              <a:rPr lang="en-US" smtClean="0"/>
              <a:t>Click to edit Master text styles</a:t>
            </a:r>
          </a:p>
        </p:txBody>
      </p:sp>
      <p:pic>
        <p:nvPicPr>
          <p:cNvPr id="12" name="Picture 19" descr="NAB CMYK_MGLT_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618025" y="7867630"/>
            <a:ext cx="832408" cy="129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003218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le Slide Picture">
    <p:spTree>
      <p:nvGrpSpPr>
        <p:cNvPr id="1" name=""/>
        <p:cNvGrpSpPr/>
        <p:nvPr/>
      </p:nvGrpSpPr>
      <p:grpSpPr>
        <a:xfrm>
          <a:off x="0" y="0"/>
          <a:ext cx="0" cy="0"/>
          <a:chOff x="0" y="0"/>
          <a:chExt cx="0" cy="0"/>
        </a:xfrm>
      </p:grpSpPr>
      <p:sp>
        <p:nvSpPr>
          <p:cNvPr id="9" name="Picture Placeholder 8"/>
          <p:cNvSpPr>
            <a:spLocks noGrp="1"/>
          </p:cNvSpPr>
          <p:nvPr>
            <p:ph type="pic" sz="quarter" idx="11" hasCustomPrompt="1"/>
          </p:nvPr>
        </p:nvSpPr>
        <p:spPr>
          <a:xfrm>
            <a:off x="331102" y="460018"/>
            <a:ext cx="12123131" cy="8730379"/>
          </a:xfrm>
        </p:spPr>
        <p:txBody>
          <a:bodyPr/>
          <a:lstStyle>
            <a:lvl1pPr>
              <a:defRPr baseline="0"/>
            </a:lvl1pPr>
          </a:lstStyle>
          <a:p>
            <a:r>
              <a:rPr lang="en-AU" dirty="0" smtClean="0"/>
              <a:t>Click icon to add picture and then right click on the picture &gt; Send to back</a:t>
            </a:r>
            <a:endParaRPr lang="en-AU" dirty="0"/>
          </a:p>
        </p:txBody>
      </p:sp>
      <p:sp>
        <p:nvSpPr>
          <p:cNvPr id="20482" name="Rectangle 2"/>
          <p:cNvSpPr>
            <a:spLocks noGrp="1" noChangeArrowheads="1"/>
          </p:cNvSpPr>
          <p:nvPr>
            <p:ph type="ctrTitle"/>
          </p:nvPr>
        </p:nvSpPr>
        <p:spPr>
          <a:xfrm>
            <a:off x="617658" y="5806506"/>
            <a:ext cx="6906326" cy="1212324"/>
          </a:xfrm>
          <a:solidFill>
            <a:schemeClr val="accent1"/>
          </a:solidFill>
          <a:ln w="9525">
            <a:noFill/>
            <a:miter lim="800000"/>
            <a:headEnd/>
            <a:tailEnd/>
          </a:ln>
          <a:effectLst/>
        </p:spPr>
        <p:txBody>
          <a:bodyPr wrap="square" lIns="334561" tIns="334561" rIns="334561" bIns="334561" anchor="t" anchorCtr="0">
            <a:spAutoFit/>
          </a:bodyPr>
          <a:lstStyle>
            <a:lvl1pPr algn="l" defTabSz="1214080" rtl="0" fontAlgn="base">
              <a:spcBef>
                <a:spcPct val="0"/>
              </a:spcBef>
              <a:spcAft>
                <a:spcPct val="0"/>
              </a:spcAft>
              <a:defRPr lang="en-AU" sz="3200" kern="1200" dirty="0">
                <a:solidFill>
                  <a:schemeClr val="bg1"/>
                </a:solidFill>
                <a:latin typeface="Corpid C1 Heavy" pitchFamily="34" charset="0"/>
                <a:ea typeface="+mn-ea"/>
                <a:cs typeface="Arial" charset="0"/>
              </a:defRPr>
            </a:lvl1pPr>
          </a:lstStyle>
          <a:p>
            <a:r>
              <a:rPr lang="en-US" smtClean="0"/>
              <a:t>Click to edit Master title style</a:t>
            </a:r>
            <a:endParaRPr lang="en-AU" dirty="0"/>
          </a:p>
        </p:txBody>
      </p:sp>
    </p:spTree>
    <p:extLst>
      <p:ext uri="{BB962C8B-B14F-4D97-AF65-F5344CB8AC3E}">
        <p14:creationId xmlns:p14="http://schemas.microsoft.com/office/powerpoint/2010/main" val="1960584714"/>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obj" preserve="1">
  <p:cSld name="Conten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a:xfrm>
            <a:off x="598650" y="1937592"/>
            <a:ext cx="11281220" cy="6299338"/>
          </a:xfrm>
        </p:spPr>
        <p:txBody>
          <a:bodyPr/>
          <a:lstStyle>
            <a:lvl1pPr>
              <a:defRPr>
                <a:solidFill>
                  <a:schemeClr val="accent1"/>
                </a:solidFill>
              </a:defRPr>
            </a:lvl1pPr>
            <a:lvl2pPr marL="210622" indent="0">
              <a:spcBef>
                <a:spcPts val="0"/>
              </a:spcBef>
              <a:buNone/>
              <a:defRPr/>
            </a:lvl2pPr>
            <a:lvl3pPr marL="631985" indent="-210622">
              <a:spcBef>
                <a:spcPts val="413"/>
              </a:spcBef>
              <a:defRPr/>
            </a:lvl3pPr>
            <a:lvl4pPr marL="1042210" indent="-210622">
              <a:spcBef>
                <a:spcPts val="413"/>
              </a:spcBef>
              <a:defRPr/>
            </a:lvl4pPr>
            <a:lvl5pPr marL="1463543" indent="-210622">
              <a:spcBef>
                <a:spcPts val="413"/>
              </a:spcBef>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587677321"/>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AU"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a:xfrm>
            <a:off x="990147" y="9136938"/>
            <a:ext cx="10709177" cy="418275"/>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26425739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Content Placeholder 2"/>
          <p:cNvSpPr>
            <a:spLocks noGrp="1"/>
          </p:cNvSpPr>
          <p:nvPr>
            <p:ph sz="half" idx="1"/>
          </p:nvPr>
        </p:nvSpPr>
        <p:spPr>
          <a:xfrm>
            <a:off x="359192" y="1937592"/>
            <a:ext cx="5669117" cy="6299338"/>
          </a:xfrm>
          <a:noFill/>
          <a:ln w="9525">
            <a:noFill/>
            <a:miter lim="800000"/>
            <a:headEnd/>
            <a:tailEnd/>
          </a:ln>
          <a:effectLst/>
        </p:spPr>
        <p:txBody>
          <a:bodyPr vert="horz" wrap="square" lIns="121419" tIns="60813" rIns="121419" bIns="60813" numCol="1" anchor="t" anchorCtr="0" compatLnSpc="1">
            <a:prstTxWarp prst="textNoShape">
              <a:avLst/>
            </a:prstTxWarp>
          </a:bodyPr>
          <a:lstStyle>
            <a:lvl1pPr algn="l" defTabSz="1214080" rtl="0" fontAlgn="base">
              <a:spcBef>
                <a:spcPct val="50000"/>
              </a:spcBef>
              <a:spcAft>
                <a:spcPct val="0"/>
              </a:spcAft>
              <a:defRPr lang="en-US" sz="1700" smtClean="0">
                <a:solidFill>
                  <a:schemeClr val="tx1"/>
                </a:solidFill>
                <a:latin typeface="+mn-lt"/>
                <a:ea typeface="+mn-ea"/>
                <a:cs typeface="+mn-cs"/>
              </a:defRPr>
            </a:lvl1pPr>
            <a:lvl2pPr algn="l" defTabSz="1214080" rtl="0" fontAlgn="base">
              <a:spcBef>
                <a:spcPct val="50000"/>
              </a:spcBef>
              <a:spcAft>
                <a:spcPct val="0"/>
              </a:spcAft>
              <a:defRPr lang="en-US" sz="1700" smtClean="0">
                <a:solidFill>
                  <a:schemeClr val="tx1"/>
                </a:solidFill>
                <a:latin typeface="+mn-lt"/>
                <a:ea typeface="+mn-ea"/>
                <a:cs typeface="+mn-cs"/>
              </a:defRPr>
            </a:lvl2pPr>
            <a:lvl3pPr algn="l" defTabSz="1214080" rtl="0" fontAlgn="base">
              <a:spcBef>
                <a:spcPct val="50000"/>
              </a:spcBef>
              <a:spcAft>
                <a:spcPct val="0"/>
              </a:spcAft>
              <a:defRPr lang="en-US" sz="1700" smtClean="0">
                <a:solidFill>
                  <a:schemeClr val="tx1"/>
                </a:solidFill>
                <a:latin typeface="+mn-lt"/>
                <a:ea typeface="+mn-ea"/>
                <a:cs typeface="+mn-cs"/>
              </a:defRPr>
            </a:lvl3pPr>
            <a:lvl4pPr algn="l" defTabSz="1214080" rtl="0" fontAlgn="base">
              <a:spcBef>
                <a:spcPct val="50000"/>
              </a:spcBef>
              <a:spcAft>
                <a:spcPct val="0"/>
              </a:spcAft>
              <a:defRPr lang="en-US" sz="1700" smtClean="0">
                <a:solidFill>
                  <a:schemeClr val="tx1"/>
                </a:solidFill>
                <a:latin typeface="+mn-lt"/>
                <a:ea typeface="+mn-ea"/>
                <a:cs typeface="+mn-cs"/>
              </a:defRPr>
            </a:lvl4pPr>
            <a:lvl5pPr algn="l" defTabSz="1214080"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half" idx="2"/>
          </p:nvPr>
        </p:nvSpPr>
        <p:spPr>
          <a:xfrm>
            <a:off x="6210753" y="1937592"/>
            <a:ext cx="5669118" cy="6299338"/>
          </a:xfrm>
          <a:noFill/>
          <a:ln w="9525">
            <a:noFill/>
            <a:miter lim="800000"/>
            <a:headEnd/>
            <a:tailEnd/>
          </a:ln>
          <a:effectLst/>
        </p:spPr>
        <p:txBody>
          <a:bodyPr vert="horz" wrap="square" lIns="121419" tIns="60813" rIns="121419" bIns="60813" numCol="1" anchor="t" anchorCtr="0" compatLnSpc="1">
            <a:prstTxWarp prst="textNoShape">
              <a:avLst/>
            </a:prstTxWarp>
          </a:bodyPr>
          <a:lstStyle>
            <a:lvl1pPr algn="l" defTabSz="1214080" rtl="0" fontAlgn="base">
              <a:spcBef>
                <a:spcPct val="50000"/>
              </a:spcBef>
              <a:spcAft>
                <a:spcPct val="0"/>
              </a:spcAft>
              <a:defRPr lang="en-US" sz="1700" smtClean="0">
                <a:solidFill>
                  <a:schemeClr val="tx1"/>
                </a:solidFill>
                <a:latin typeface="+mn-lt"/>
                <a:ea typeface="+mn-ea"/>
                <a:cs typeface="+mn-cs"/>
              </a:defRPr>
            </a:lvl1pPr>
            <a:lvl2pPr algn="l" defTabSz="1214080" rtl="0" fontAlgn="base">
              <a:spcBef>
                <a:spcPct val="50000"/>
              </a:spcBef>
              <a:spcAft>
                <a:spcPct val="0"/>
              </a:spcAft>
              <a:defRPr lang="en-US" sz="1700" smtClean="0">
                <a:solidFill>
                  <a:schemeClr val="tx1"/>
                </a:solidFill>
                <a:latin typeface="+mn-lt"/>
                <a:ea typeface="+mn-ea"/>
                <a:cs typeface="+mn-cs"/>
              </a:defRPr>
            </a:lvl2pPr>
            <a:lvl3pPr algn="l" defTabSz="1214080" rtl="0" fontAlgn="base">
              <a:spcBef>
                <a:spcPct val="50000"/>
              </a:spcBef>
              <a:spcAft>
                <a:spcPct val="0"/>
              </a:spcAft>
              <a:defRPr lang="en-US" sz="1700" smtClean="0">
                <a:solidFill>
                  <a:schemeClr val="tx1"/>
                </a:solidFill>
                <a:latin typeface="+mn-lt"/>
                <a:ea typeface="+mn-ea"/>
                <a:cs typeface="+mn-cs"/>
              </a:defRPr>
            </a:lvl3pPr>
            <a:lvl4pPr algn="l" defTabSz="1214080" rtl="0" fontAlgn="base">
              <a:spcBef>
                <a:spcPct val="50000"/>
              </a:spcBef>
              <a:spcAft>
                <a:spcPct val="0"/>
              </a:spcAft>
              <a:defRPr lang="en-US" sz="1700" smtClean="0">
                <a:solidFill>
                  <a:schemeClr val="tx1"/>
                </a:solidFill>
                <a:latin typeface="+mn-lt"/>
                <a:ea typeface="+mn-ea"/>
                <a:cs typeface="+mn-cs"/>
              </a:defRPr>
            </a:lvl4pPr>
            <a:lvl5pPr algn="l" defTabSz="1214080"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Slide Number Placeholder 4"/>
          <p:cNvSpPr>
            <a:spLocks noGrp="1"/>
          </p:cNvSpPr>
          <p:nvPr>
            <p:ph type="sldNum" sz="quarter" idx="10"/>
          </p:nvPr>
        </p:nvSpPr>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707413933"/>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AU"/>
          </a:p>
        </p:txBody>
      </p:sp>
      <p:sp>
        <p:nvSpPr>
          <p:cNvPr id="3" name="Slide Number Placeholder 2"/>
          <p:cNvSpPr>
            <a:spLocks noGrp="1"/>
          </p:cNvSpPr>
          <p:nvPr>
            <p:ph type="sldNum" sz="quarter" idx="10"/>
          </p:nvPr>
        </p:nvSpPr>
        <p:spPr/>
        <p:txBody>
          <a:bodyPr/>
          <a:lstStyle>
            <a:lvl1pPr>
              <a:defRPr/>
            </a:lvl1pPr>
          </a:lstStyle>
          <a:p>
            <a:fld id="{DAA57A6A-871F-414D-9110-2065083DE00C}" type="slidenum">
              <a:rPr lang="en-AU">
                <a:solidFill>
                  <a:srgbClr val="000000"/>
                </a:solidFill>
              </a:rPr>
              <a:pPr/>
              <a:t>‹#›</a:t>
            </a:fld>
            <a:endParaRPr lang="en-AU" sz="1400" dirty="0">
              <a:solidFill>
                <a:srgbClr val="000000"/>
              </a:solidFill>
            </a:endParaRPr>
          </a:p>
        </p:txBody>
      </p:sp>
      <p:sp>
        <p:nvSpPr>
          <p:cNvPr id="4" name="Footer Placeholder 3"/>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8352016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422435330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3" name="Footer Placeholder 2"/>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426420099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reserve="1" userDrawn="1">
  <p:cSld name="Title, 1 Ch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89"/>
            <a:ext cx="5669117" cy="5914322"/>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3" y="2322189"/>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704"/>
            <a:ext cx="5667306" cy="338258"/>
          </a:xfrm>
          <a:noFill/>
          <a:ln w="9525">
            <a:noFill/>
            <a:miter lim="800000"/>
            <a:headEnd/>
            <a:tailEnd/>
          </a:ln>
          <a:effectLst/>
        </p:spPr>
        <p:txBody>
          <a:bodyPr wrap="square" lIns="121419" tIns="60813" rIns="121419" bIns="60813" anchor="t" anchorCtr="0">
            <a:spAutoFit/>
          </a:bodyPr>
          <a:lstStyle>
            <a:lvl1pPr marL="0" indent="0" algn="l" defTabSz="121408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1408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6" name="Footer Placeholder 5"/>
          <p:cNvSpPr>
            <a:spLocks noGrp="1"/>
          </p:cNvSpPr>
          <p:nvPr>
            <p:ph type="ftr" sz="quarter" idx="12"/>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1"/>
          <p:cNvSpPr>
            <a:spLocks noGrp="1"/>
          </p:cNvSpPr>
          <p:nvPr>
            <p:ph type="sldNum" sz="quarter" idx="10"/>
          </p:nvPr>
        </p:nvSpPr>
        <p:spPr>
          <a:xfrm>
            <a:off x="332584"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Tree>
    <p:extLst>
      <p:ext uri="{BB962C8B-B14F-4D97-AF65-F5344CB8AC3E}">
        <p14:creationId xmlns:p14="http://schemas.microsoft.com/office/powerpoint/2010/main" val="150058070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Title, 2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92"/>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6210753" y="2322189"/>
            <a:ext cx="56691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704"/>
            <a:ext cx="5667306" cy="338258"/>
          </a:xfrm>
          <a:noFill/>
          <a:ln w="9525">
            <a:noFill/>
            <a:miter lim="800000"/>
            <a:headEnd/>
            <a:tailEnd/>
          </a:ln>
          <a:effectLst/>
        </p:spPr>
        <p:txBody>
          <a:bodyPr wrap="square" lIns="121419" tIns="60813" rIns="121419" bIns="60813" anchor="t" anchorCtr="0">
            <a:spAutoFit/>
          </a:bodyPr>
          <a:lstStyle>
            <a:lvl1pPr marL="0" indent="0" algn="l" defTabSz="121408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1408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2" y="5589884"/>
            <a:ext cx="5669117"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1" y="5228396"/>
            <a:ext cx="5667306" cy="338258"/>
          </a:xfrm>
          <a:noFill/>
          <a:ln w="9525">
            <a:noFill/>
            <a:miter lim="800000"/>
            <a:headEnd/>
            <a:tailEnd/>
          </a:ln>
          <a:effectLst/>
        </p:spPr>
        <p:txBody>
          <a:bodyPr wrap="square" lIns="121419" tIns="60813" rIns="121419" bIns="60813" anchor="t" anchorCtr="0">
            <a:spAutoFit/>
          </a:bodyPr>
          <a:lstStyle>
            <a:lvl1pPr marL="0" indent="0" algn="l" defTabSz="121408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1408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Slide Number Placeholder 1"/>
          <p:cNvSpPr>
            <a:spLocks noGrp="1"/>
          </p:cNvSpPr>
          <p:nvPr>
            <p:ph type="sldNum" sz="quarter" idx="10"/>
          </p:nvPr>
        </p:nvSpPr>
        <p:spPr>
          <a:xfrm>
            <a:off x="332584"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4"/>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20891825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Title, 4 Charts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dirty="0"/>
          </a:p>
        </p:txBody>
      </p:sp>
      <p:sp>
        <p:nvSpPr>
          <p:cNvPr id="3" name="Content Placeholder 2"/>
          <p:cNvSpPr>
            <a:spLocks noGrp="1"/>
          </p:cNvSpPr>
          <p:nvPr>
            <p:ph sz="half" idx="1"/>
          </p:nvPr>
        </p:nvSpPr>
        <p:spPr>
          <a:xfrm>
            <a:off x="359192" y="2322192"/>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4" name="Text Placeholder 3"/>
          <p:cNvSpPr>
            <a:spLocks noGrp="1"/>
          </p:cNvSpPr>
          <p:nvPr>
            <p:ph type="body" sz="half" idx="2"/>
          </p:nvPr>
        </p:nvSpPr>
        <p:spPr>
          <a:xfrm>
            <a:off x="8206671" y="2322189"/>
            <a:ext cx="3673618" cy="591432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8" name="Text Placeholder 7"/>
          <p:cNvSpPr>
            <a:spLocks noGrp="1"/>
          </p:cNvSpPr>
          <p:nvPr>
            <p:ph type="body" sz="quarter" idx="11" hasCustomPrompt="1"/>
          </p:nvPr>
        </p:nvSpPr>
        <p:spPr>
          <a:xfrm>
            <a:off x="359191" y="1960704"/>
            <a:ext cx="3712906" cy="338258"/>
          </a:xfrm>
          <a:noFill/>
          <a:ln w="9525">
            <a:noFill/>
            <a:miter lim="800000"/>
            <a:headEnd/>
            <a:tailEnd/>
          </a:ln>
          <a:effectLst/>
        </p:spPr>
        <p:txBody>
          <a:bodyPr wrap="square" lIns="121419" tIns="60813" rIns="121419" bIns="60813" anchor="t" anchorCtr="0">
            <a:spAutoFit/>
          </a:bodyPr>
          <a:lstStyle>
            <a:lvl1pPr marL="0" indent="0" algn="l" defTabSz="121408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1408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7" name="Content Placeholder 2"/>
          <p:cNvSpPr>
            <a:spLocks noGrp="1"/>
          </p:cNvSpPr>
          <p:nvPr>
            <p:ph sz="half" idx="12"/>
          </p:nvPr>
        </p:nvSpPr>
        <p:spPr>
          <a:xfrm>
            <a:off x="359192"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9" name="Text Placeholder 7"/>
          <p:cNvSpPr>
            <a:spLocks noGrp="1"/>
          </p:cNvSpPr>
          <p:nvPr>
            <p:ph type="body" sz="quarter" idx="13" hasCustomPrompt="1"/>
          </p:nvPr>
        </p:nvSpPr>
        <p:spPr>
          <a:xfrm>
            <a:off x="359191" y="5228396"/>
            <a:ext cx="3712906" cy="338258"/>
          </a:xfrm>
          <a:noFill/>
          <a:ln w="9525">
            <a:noFill/>
            <a:miter lim="800000"/>
            <a:headEnd/>
            <a:tailEnd/>
          </a:ln>
          <a:effectLst/>
        </p:spPr>
        <p:txBody>
          <a:bodyPr wrap="square" lIns="121419" tIns="60813" rIns="121419" bIns="60813" anchor="t" anchorCtr="0">
            <a:spAutoFit/>
          </a:bodyPr>
          <a:lstStyle>
            <a:lvl1pPr marL="0" indent="0" algn="l" defTabSz="121408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1408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0" name="Content Placeholder 2"/>
          <p:cNvSpPr>
            <a:spLocks noGrp="1"/>
          </p:cNvSpPr>
          <p:nvPr>
            <p:ph sz="half" idx="14"/>
          </p:nvPr>
        </p:nvSpPr>
        <p:spPr>
          <a:xfrm>
            <a:off x="4285574" y="2322192"/>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1" name="Text Placeholder 7"/>
          <p:cNvSpPr>
            <a:spLocks noGrp="1"/>
          </p:cNvSpPr>
          <p:nvPr>
            <p:ph type="body" sz="quarter" idx="15" hasCustomPrompt="1"/>
          </p:nvPr>
        </p:nvSpPr>
        <p:spPr>
          <a:xfrm>
            <a:off x="4285572" y="1960704"/>
            <a:ext cx="3712906" cy="338258"/>
          </a:xfrm>
          <a:noFill/>
          <a:ln w="9525">
            <a:noFill/>
            <a:miter lim="800000"/>
            <a:headEnd/>
            <a:tailEnd/>
          </a:ln>
          <a:effectLst/>
        </p:spPr>
        <p:txBody>
          <a:bodyPr wrap="square" lIns="121419" tIns="60813" rIns="121419" bIns="60813" anchor="t" anchorCtr="0">
            <a:spAutoFit/>
          </a:bodyPr>
          <a:lstStyle>
            <a:lvl1pPr marL="0" indent="0" algn="l" defTabSz="121408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1408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2" name="Content Placeholder 2"/>
          <p:cNvSpPr>
            <a:spLocks noGrp="1"/>
          </p:cNvSpPr>
          <p:nvPr>
            <p:ph sz="half" idx="16"/>
          </p:nvPr>
        </p:nvSpPr>
        <p:spPr>
          <a:xfrm>
            <a:off x="4285574" y="5589884"/>
            <a:ext cx="3714092" cy="2646634"/>
          </a:xfrm>
        </p:spPr>
        <p:txBody>
          <a:bodyPr/>
          <a:lstStyle>
            <a:lvl1pPr>
              <a:defRPr sz="1700"/>
            </a:lvl1pPr>
            <a:lvl2pPr>
              <a:defRPr sz="1700"/>
            </a:lvl2pPr>
            <a:lvl3pPr>
              <a:defRPr sz="1700"/>
            </a:lvl3pPr>
            <a:lvl4pPr>
              <a:defRPr sz="1700"/>
            </a:lvl4pPr>
            <a:lvl5pPr>
              <a:defRPr sz="17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a:p>
        </p:txBody>
      </p:sp>
      <p:sp>
        <p:nvSpPr>
          <p:cNvPr id="13" name="Text Placeholder 7"/>
          <p:cNvSpPr>
            <a:spLocks noGrp="1"/>
          </p:cNvSpPr>
          <p:nvPr>
            <p:ph type="body" sz="quarter" idx="17" hasCustomPrompt="1"/>
          </p:nvPr>
        </p:nvSpPr>
        <p:spPr>
          <a:xfrm>
            <a:off x="4285572" y="5228396"/>
            <a:ext cx="3712906" cy="338258"/>
          </a:xfrm>
          <a:noFill/>
          <a:ln w="9525">
            <a:noFill/>
            <a:miter lim="800000"/>
            <a:headEnd/>
            <a:tailEnd/>
          </a:ln>
          <a:effectLst/>
        </p:spPr>
        <p:txBody>
          <a:bodyPr wrap="square" lIns="121419" tIns="60813" rIns="121419" bIns="60813" anchor="t" anchorCtr="0">
            <a:spAutoFit/>
          </a:bodyPr>
          <a:lstStyle>
            <a:lvl1pPr marL="0" indent="0" algn="l" defTabSz="1214080" rtl="0" fontAlgn="base">
              <a:lnSpc>
                <a:spcPts val="1718"/>
              </a:lnSpc>
              <a:spcBef>
                <a:spcPct val="0"/>
              </a:spcBef>
              <a:spcAft>
                <a:spcPct val="0"/>
              </a:spcAft>
              <a:buNone/>
              <a:defRPr lang="en-US" sz="1700" kern="1200" smtClean="0">
                <a:solidFill>
                  <a:schemeClr val="accent1"/>
                </a:solidFill>
                <a:latin typeface="Corpid C1 Bold" pitchFamily="34" charset="0"/>
                <a:ea typeface="+mn-ea"/>
                <a:cs typeface="+mn-cs"/>
              </a:defRPr>
            </a:lvl1pPr>
            <a:lvl2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2pPr>
            <a:lvl3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3pPr>
            <a:lvl4pPr algn="l" defTabSz="1214080" rtl="0" fontAlgn="base">
              <a:spcBef>
                <a:spcPct val="0"/>
              </a:spcBef>
              <a:spcAft>
                <a:spcPct val="0"/>
              </a:spcAft>
              <a:defRPr lang="en-US" sz="1700" kern="1200" smtClean="0">
                <a:solidFill>
                  <a:schemeClr val="accent1"/>
                </a:solidFill>
                <a:latin typeface="Corpid C1 Bold" pitchFamily="34" charset="0"/>
                <a:ea typeface="+mn-ea"/>
                <a:cs typeface="+mn-cs"/>
              </a:defRPr>
            </a:lvl4pPr>
            <a:lvl5pPr algn="l" defTabSz="1214080" rtl="0" fontAlgn="base">
              <a:spcBef>
                <a:spcPct val="0"/>
              </a:spcBef>
              <a:spcAft>
                <a:spcPct val="0"/>
              </a:spcAft>
              <a:defRPr lang="en-AU" sz="1700" kern="1200" dirty="0">
                <a:solidFill>
                  <a:schemeClr val="accent1"/>
                </a:solidFill>
                <a:latin typeface="Corpid C1 Bold" pitchFamily="34" charset="0"/>
                <a:ea typeface="+mn-ea"/>
                <a:cs typeface="+mn-cs"/>
              </a:defRPr>
            </a:lvl5pPr>
          </a:lstStyle>
          <a:p>
            <a:pPr lvl="0"/>
            <a:r>
              <a:rPr lang="en-US" dirty="0" smtClean="0"/>
              <a:t>Chart title</a:t>
            </a:r>
          </a:p>
        </p:txBody>
      </p:sp>
      <p:sp>
        <p:nvSpPr>
          <p:cNvPr id="14" name="Slide Number Placeholder 1"/>
          <p:cNvSpPr>
            <a:spLocks noGrp="1"/>
          </p:cNvSpPr>
          <p:nvPr>
            <p:ph type="sldNum" sz="quarter" idx="10"/>
          </p:nvPr>
        </p:nvSpPr>
        <p:spPr>
          <a:xfrm>
            <a:off x="332584" y="9149663"/>
            <a:ext cx="551138" cy="411221"/>
          </a:xfrm>
        </p:spPr>
        <p:txBody>
          <a:bodyPr/>
          <a:lstStyle>
            <a:lvl1pPr>
              <a:defRPr/>
            </a:lvl1pPr>
          </a:lstStyle>
          <a:p>
            <a:fld id="{A7D1DBBA-AC09-4156-A6B6-BF0FE73C4D2A}"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8"/>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159733324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woObjAndTx">
  <p:cSld name="Title, 2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332585" y="215691"/>
            <a:ext cx="12119328" cy="1056273"/>
          </a:xfrm>
        </p:spPr>
        <p:txBody>
          <a:bodyPr/>
          <a:lstStyle/>
          <a:p>
            <a:r>
              <a:rPr lang="en-US" smtClean="0"/>
              <a:t>Click to edit Master title style</a:t>
            </a:r>
            <a:endParaRPr lang="en-AU"/>
          </a:p>
        </p:txBody>
      </p:sp>
      <p:sp>
        <p:nvSpPr>
          <p:cNvPr id="3" name="Content Placeholder 2"/>
          <p:cNvSpPr>
            <a:spLocks noGrp="1"/>
          </p:cNvSpPr>
          <p:nvPr>
            <p:ph sz="quarter" idx="1"/>
          </p:nvPr>
        </p:nvSpPr>
        <p:spPr>
          <a:xfrm>
            <a:off x="359192" y="1937594"/>
            <a:ext cx="5669117" cy="305190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4" name="Content Placeholder 3"/>
          <p:cNvSpPr>
            <a:spLocks noGrp="1"/>
          </p:cNvSpPr>
          <p:nvPr>
            <p:ph sz="quarter" idx="2"/>
          </p:nvPr>
        </p:nvSpPr>
        <p:spPr>
          <a:xfrm>
            <a:off x="359192" y="5182593"/>
            <a:ext cx="5669117" cy="305391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5" name="Text Placeholder 4"/>
          <p:cNvSpPr>
            <a:spLocks noGrp="1"/>
          </p:cNvSpPr>
          <p:nvPr>
            <p:ph type="body" sz="half" idx="3"/>
          </p:nvPr>
        </p:nvSpPr>
        <p:spPr>
          <a:xfrm>
            <a:off x="6210753" y="1937592"/>
            <a:ext cx="5669118" cy="6299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a:p>
        </p:txBody>
      </p:sp>
      <p:sp>
        <p:nvSpPr>
          <p:cNvPr id="6" name="Slide Number Placeholder 5"/>
          <p:cNvSpPr>
            <a:spLocks noGrp="1"/>
          </p:cNvSpPr>
          <p:nvPr>
            <p:ph type="sldNum" sz="quarter" idx="10"/>
          </p:nvPr>
        </p:nvSpPr>
        <p:spPr>
          <a:xfrm>
            <a:off x="332584" y="9135559"/>
            <a:ext cx="638560" cy="374937"/>
          </a:xfrm>
        </p:spPr>
        <p:txBody>
          <a:bodyPr/>
          <a:lstStyle>
            <a:lvl1pPr>
              <a:defRPr/>
            </a:lvl1pPr>
          </a:lstStyle>
          <a:p>
            <a:fld id="{7EC24045-86AC-417E-B655-323B8415F406}" type="slidenum">
              <a:rPr lang="en-AU">
                <a:solidFill>
                  <a:srgbClr val="000000"/>
                </a:solidFill>
              </a:rPr>
              <a:pPr/>
              <a:t>‹#›</a:t>
            </a:fld>
            <a:endParaRPr lang="en-AU" dirty="0">
              <a:solidFill>
                <a:srgbClr val="000000"/>
              </a:solidFill>
            </a:endParaRPr>
          </a:p>
        </p:txBody>
      </p:sp>
      <p:sp>
        <p:nvSpPr>
          <p:cNvPr id="7" name="Footer Placeholder 6"/>
          <p:cNvSpPr>
            <a:spLocks noGrp="1"/>
          </p:cNvSpPr>
          <p:nvPr>
            <p:ph type="ftr" sz="quarter" idx="11"/>
          </p:nvPr>
        </p:nvSpPr>
        <p:spPr>
          <a:xfrm>
            <a:off x="988247" y="9135554"/>
            <a:ext cx="10711078" cy="364858"/>
          </a:xfrm>
        </p:spPr>
        <p:txBody>
          <a:bodyPr/>
          <a:lstStyle>
            <a:lvl1pPr>
              <a:defRPr/>
            </a:lvl1p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743858372"/>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60120" y="2983017"/>
            <a:ext cx="10881360" cy="2058035"/>
          </a:xfrm>
        </p:spPr>
        <p:txBody>
          <a:bodyPr/>
          <a:lstStyle/>
          <a:p>
            <a:r>
              <a:rPr lang="en-US" smtClean="0"/>
              <a:t>Click to edit Master title style</a:t>
            </a:r>
            <a:endParaRPr lang="en-AU"/>
          </a:p>
        </p:txBody>
      </p:sp>
      <p:sp>
        <p:nvSpPr>
          <p:cNvPr id="3" name="Subtitle 2"/>
          <p:cNvSpPr>
            <a:spLocks noGrp="1"/>
          </p:cNvSpPr>
          <p:nvPr>
            <p:ph type="subTitle" idx="1"/>
          </p:nvPr>
        </p:nvSpPr>
        <p:spPr>
          <a:xfrm>
            <a:off x="1920240" y="5440686"/>
            <a:ext cx="8961120" cy="2453640"/>
          </a:xfrm>
        </p:spPr>
        <p:txBody>
          <a:bodyPr/>
          <a:lstStyle>
            <a:lvl1pPr marL="0" indent="0" algn="ctr">
              <a:buNone/>
              <a:defRPr>
                <a:solidFill>
                  <a:schemeClr val="tx1">
                    <a:tint val="75000"/>
                  </a:schemeClr>
                </a:solidFill>
              </a:defRPr>
            </a:lvl1pPr>
            <a:lvl2pPr marL="606980" indent="0" algn="ctr">
              <a:buNone/>
              <a:defRPr>
                <a:solidFill>
                  <a:schemeClr val="tx1">
                    <a:tint val="75000"/>
                  </a:schemeClr>
                </a:solidFill>
              </a:defRPr>
            </a:lvl2pPr>
            <a:lvl3pPr marL="1213937" indent="0" algn="ctr">
              <a:buNone/>
              <a:defRPr>
                <a:solidFill>
                  <a:schemeClr val="tx1">
                    <a:tint val="75000"/>
                  </a:schemeClr>
                </a:solidFill>
              </a:defRPr>
            </a:lvl3pPr>
            <a:lvl4pPr marL="1820893" indent="0" algn="ctr">
              <a:buNone/>
              <a:defRPr>
                <a:solidFill>
                  <a:schemeClr val="tx1">
                    <a:tint val="75000"/>
                  </a:schemeClr>
                </a:solidFill>
              </a:defRPr>
            </a:lvl4pPr>
            <a:lvl5pPr marL="2427883" indent="0" algn="ctr">
              <a:buNone/>
              <a:defRPr>
                <a:solidFill>
                  <a:schemeClr val="tx1">
                    <a:tint val="75000"/>
                  </a:schemeClr>
                </a:solidFill>
              </a:defRPr>
            </a:lvl5pPr>
            <a:lvl6pPr marL="3034850" indent="0" algn="ctr">
              <a:buNone/>
              <a:defRPr>
                <a:solidFill>
                  <a:schemeClr val="tx1">
                    <a:tint val="75000"/>
                  </a:schemeClr>
                </a:solidFill>
              </a:defRPr>
            </a:lvl6pPr>
            <a:lvl7pPr marL="3641810" indent="0" algn="ctr">
              <a:buNone/>
              <a:defRPr>
                <a:solidFill>
                  <a:schemeClr val="tx1">
                    <a:tint val="75000"/>
                  </a:schemeClr>
                </a:solidFill>
              </a:defRPr>
            </a:lvl7pPr>
            <a:lvl8pPr marL="4248782" indent="0" algn="ctr">
              <a:buNone/>
              <a:defRPr>
                <a:solidFill>
                  <a:schemeClr val="tx1">
                    <a:tint val="75000"/>
                  </a:schemeClr>
                </a:solidFill>
              </a:defRPr>
            </a:lvl8pPr>
            <a:lvl9pPr marL="4855747" indent="0" algn="ctr">
              <a:buNone/>
              <a:defRPr>
                <a:solidFill>
                  <a:schemeClr val="tx1">
                    <a:tint val="75000"/>
                  </a:schemeClr>
                </a:solidFill>
              </a:defRPr>
            </a:lvl9pPr>
          </a:lstStyle>
          <a:p>
            <a:r>
              <a:rPr lang="en-US" smtClean="0"/>
              <a:t>Click to edit Master subtitle style</a:t>
            </a:r>
            <a:endParaRPr lang="en-AU"/>
          </a:p>
        </p:txBody>
      </p:sp>
      <p:sp>
        <p:nvSpPr>
          <p:cNvPr id="4" name="Date Placeholder 3"/>
          <p:cNvSpPr>
            <a:spLocks noGrp="1"/>
          </p:cNvSpPr>
          <p:nvPr>
            <p:ph type="dt" sz="half" idx="10"/>
          </p:nvPr>
        </p:nvSpPr>
        <p:spPr>
          <a:xfrm>
            <a:off x="640081" y="8899312"/>
            <a:ext cx="2987040" cy="511175"/>
          </a:xfrm>
          <a:prstGeom prst="rect">
            <a:avLst/>
          </a:prstGeom>
        </p:spPr>
        <p:txBody>
          <a:bodyPr lIns="121419" tIns="60813" rIns="121419" bIns="60813"/>
          <a:lstStyle/>
          <a:p>
            <a:pPr algn="ctr" defTabSz="1214794" fontAlgn="base">
              <a:spcBef>
                <a:spcPct val="0"/>
              </a:spcBef>
              <a:spcAft>
                <a:spcPct val="0"/>
              </a:spcAft>
            </a:pPr>
            <a:endParaRPr lang="en-AU" sz="20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6" name="Slide Number Placeholder 5"/>
          <p:cNvSpPr>
            <a:spLocks noGrp="1"/>
          </p:cNvSpPr>
          <p:nvPr>
            <p:ph type="sldNum" sz="quarter" idx="12"/>
          </p:nvPr>
        </p:nvSpPr>
        <p:spPr/>
        <p:txBody>
          <a:bodyPr/>
          <a:lstStyle/>
          <a:p>
            <a:fld id="{DA004C88-69A9-47B9-9C2D-4AD335278FA8}" type="slidenum">
              <a:rPr lang="en-AU" smtClean="0">
                <a:solidFill>
                  <a:srgbClr val="000000"/>
                </a:solidFill>
              </a:rPr>
              <a:pPr/>
              <a:t>‹#›</a:t>
            </a:fld>
            <a:endParaRPr lang="en-AU" dirty="0">
              <a:solidFill>
                <a:srgbClr val="000000"/>
              </a:solidFill>
            </a:endParaRPr>
          </a:p>
        </p:txBody>
      </p:sp>
    </p:spTree>
    <p:extLst>
      <p:ext uri="{BB962C8B-B14F-4D97-AF65-F5344CB8AC3E}">
        <p14:creationId xmlns:p14="http://schemas.microsoft.com/office/powerpoint/2010/main" val="1058352106"/>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showMasterSp="0" preserve="1" userDrawn="1">
  <p:cSld name="Contents">
    <p:spTree>
      <p:nvGrpSpPr>
        <p:cNvPr id="1" name=""/>
        <p:cNvGrpSpPr/>
        <p:nvPr/>
      </p:nvGrpSpPr>
      <p:grpSpPr>
        <a:xfrm>
          <a:off x="0" y="0"/>
          <a:ext cx="0" cy="0"/>
          <a:chOff x="0" y="0"/>
          <a:chExt cx="0" cy="0"/>
        </a:xfrm>
      </p:grpSpPr>
      <p:sp>
        <p:nvSpPr>
          <p:cNvPr id="6" name="Title 5"/>
          <p:cNvSpPr>
            <a:spLocks noGrp="1"/>
          </p:cNvSpPr>
          <p:nvPr>
            <p:ph type="title"/>
          </p:nvPr>
        </p:nvSpPr>
        <p:spPr>
          <a:xfrm>
            <a:off x="351589" y="215691"/>
            <a:ext cx="12097436" cy="1056273"/>
          </a:xfrm>
        </p:spPr>
        <p:txBody>
          <a:bodyPr/>
          <a:lstStyle/>
          <a:p>
            <a:r>
              <a:rPr lang="en-US" noProof="0"/>
              <a:t>Click to edit Master title style</a:t>
            </a:r>
            <a:endParaRPr lang="en-AU" noProof="0" dirty="0"/>
          </a:p>
        </p:txBody>
      </p:sp>
      <p:sp>
        <p:nvSpPr>
          <p:cNvPr id="3" name="Content Placeholder 2"/>
          <p:cNvSpPr>
            <a:spLocks noGrp="1"/>
          </p:cNvSpPr>
          <p:nvPr>
            <p:ph idx="1"/>
          </p:nvPr>
        </p:nvSpPr>
        <p:spPr>
          <a:xfrm>
            <a:off x="351735" y="1937321"/>
            <a:ext cx="11519932" cy="6299338"/>
          </a:xfrm>
        </p:spPr>
        <p:txBody>
          <a:bodyPr lIns="0" rIns="0"/>
          <a:lstStyle>
            <a:lvl1pPr>
              <a:defRPr>
                <a:solidFill>
                  <a:schemeClr val="accent1"/>
                </a:solidFill>
              </a:defRPr>
            </a:lvl1pPr>
            <a:lvl2pPr marL="217977" indent="0">
              <a:spcBef>
                <a:spcPts val="0"/>
              </a:spcBef>
              <a:buNone/>
              <a:defRPr/>
            </a:lvl2pPr>
            <a:lvl3pPr marL="653988" indent="-217977">
              <a:spcBef>
                <a:spcPts val="413"/>
              </a:spcBef>
              <a:defRPr/>
            </a:lvl3pPr>
            <a:lvl4pPr marL="1078510" indent="-217977">
              <a:spcBef>
                <a:spcPts val="413"/>
              </a:spcBef>
              <a:defRPr/>
            </a:lvl4pPr>
            <a:lvl5pPr marL="1514510" indent="-217977">
              <a:spcBef>
                <a:spcPts val="413"/>
              </a:spcBef>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326832952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noProof="0"/>
              <a:t>Click to edit Master title style</a:t>
            </a:r>
            <a:endParaRPr lang="en-AU" noProof="0" dirty="0"/>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Slide Number Placeholder 3"/>
          <p:cNvSpPr>
            <a:spLocks noGrp="1"/>
          </p:cNvSpPr>
          <p:nvPr>
            <p:ph type="sldNum" sz="quarter" idx="10"/>
          </p:nvPr>
        </p:nvSpPr>
        <p:spPr/>
        <p:txBody>
          <a:bodyPr/>
          <a:lstStyle>
            <a:lvl1pPr>
              <a:defRPr/>
            </a:lvl1pPr>
          </a:lstStyle>
          <a:p>
            <a:fld id="{124866B3-8C2A-4B94-AF1A-57C3F889C822}" type="slidenum">
              <a:rPr lang="en-AU">
                <a:solidFill>
                  <a:srgbClr val="000000"/>
                </a:solidFill>
              </a:rPr>
              <a:pPr/>
              <a:t>‹#›</a:t>
            </a:fld>
            <a:endParaRPr lang="en-AU" sz="1400" dirty="0">
              <a:solidFill>
                <a:srgbClr val="000000"/>
              </a:solidFill>
            </a:endParaRPr>
          </a:p>
        </p:txBody>
      </p:sp>
      <p:sp>
        <p:nvSpPr>
          <p:cNvPr id="5" name="Footer Placeholder 4"/>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2513297421"/>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51589" y="215691"/>
            <a:ext cx="12097436" cy="1056273"/>
          </a:xfrm>
        </p:spPr>
        <p:txBody>
          <a:bodyPr/>
          <a:lstStyle/>
          <a:p>
            <a:r>
              <a:rPr lang="en-US" noProof="0"/>
              <a:t>Click to edit Master title style</a:t>
            </a:r>
            <a:endParaRPr lang="en-AU" noProof="0" dirty="0"/>
          </a:p>
        </p:txBody>
      </p:sp>
      <p:sp>
        <p:nvSpPr>
          <p:cNvPr id="3" name="Content Placeholder 2"/>
          <p:cNvSpPr>
            <a:spLocks noGrp="1"/>
          </p:cNvSpPr>
          <p:nvPr>
            <p:ph sz="half" idx="1"/>
          </p:nvPr>
        </p:nvSpPr>
        <p:spPr>
          <a:xfrm>
            <a:off x="351589" y="1937321"/>
            <a:ext cx="5667306" cy="6299338"/>
          </a:xfrm>
          <a:noFill/>
          <a:ln w="9525">
            <a:noFill/>
            <a:miter lim="800000"/>
            <a:headEnd/>
            <a:tailEnd/>
          </a:ln>
          <a:effectLst/>
        </p:spPr>
        <p:txBody>
          <a:bodyPr vert="horz" wrap="square" lIns="0" tIns="62810" rIns="0" bIns="62810" numCol="1" anchor="t" anchorCtr="0" compatLnSpc="1">
            <a:prstTxWarp prst="textNoShape">
              <a:avLst/>
            </a:prstTxWarp>
          </a:bodyPr>
          <a:lstStyle>
            <a:lvl1pPr algn="l" defTabSz="1256354" rtl="0" fontAlgn="base">
              <a:spcBef>
                <a:spcPct val="50000"/>
              </a:spcBef>
              <a:spcAft>
                <a:spcPct val="0"/>
              </a:spcAft>
              <a:defRPr lang="en-US" sz="1700" smtClean="0">
                <a:solidFill>
                  <a:schemeClr val="tx1"/>
                </a:solidFill>
                <a:latin typeface="+mn-lt"/>
                <a:ea typeface="+mn-ea"/>
                <a:cs typeface="+mn-cs"/>
              </a:defRPr>
            </a:lvl1pPr>
            <a:lvl2pPr algn="l" defTabSz="1256354" rtl="0" fontAlgn="base">
              <a:spcBef>
                <a:spcPct val="50000"/>
              </a:spcBef>
              <a:spcAft>
                <a:spcPct val="0"/>
              </a:spcAft>
              <a:defRPr lang="en-US" sz="1700" smtClean="0">
                <a:solidFill>
                  <a:schemeClr val="tx1"/>
                </a:solidFill>
                <a:latin typeface="+mn-lt"/>
                <a:ea typeface="+mn-ea"/>
                <a:cs typeface="+mn-cs"/>
              </a:defRPr>
            </a:lvl2pPr>
            <a:lvl3pPr algn="l" defTabSz="1256354" rtl="0" fontAlgn="base">
              <a:spcBef>
                <a:spcPct val="50000"/>
              </a:spcBef>
              <a:spcAft>
                <a:spcPct val="0"/>
              </a:spcAft>
              <a:defRPr lang="en-US" sz="1700" smtClean="0">
                <a:solidFill>
                  <a:schemeClr val="tx1"/>
                </a:solidFill>
                <a:latin typeface="+mn-lt"/>
                <a:ea typeface="+mn-ea"/>
                <a:cs typeface="+mn-cs"/>
              </a:defRPr>
            </a:lvl3pPr>
            <a:lvl4pPr algn="l" defTabSz="1256354" rtl="0" fontAlgn="base">
              <a:spcBef>
                <a:spcPct val="50000"/>
              </a:spcBef>
              <a:spcAft>
                <a:spcPct val="0"/>
              </a:spcAft>
              <a:defRPr lang="en-US" sz="1700" smtClean="0">
                <a:solidFill>
                  <a:schemeClr val="tx1"/>
                </a:solidFill>
                <a:latin typeface="+mn-lt"/>
                <a:ea typeface="+mn-ea"/>
                <a:cs typeface="+mn-cs"/>
              </a:defRPr>
            </a:lvl4pPr>
            <a:lvl5pPr algn="l" defTabSz="1256354"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Content Placeholder 3"/>
          <p:cNvSpPr>
            <a:spLocks noGrp="1"/>
          </p:cNvSpPr>
          <p:nvPr>
            <p:ph sz="half" idx="2"/>
          </p:nvPr>
        </p:nvSpPr>
        <p:spPr>
          <a:xfrm>
            <a:off x="6347556" y="1937321"/>
            <a:ext cx="5538014" cy="6299338"/>
          </a:xfrm>
          <a:noFill/>
          <a:ln w="9525">
            <a:noFill/>
            <a:miter lim="800000"/>
            <a:headEnd/>
            <a:tailEnd/>
          </a:ln>
          <a:effectLst/>
        </p:spPr>
        <p:txBody>
          <a:bodyPr vert="horz" wrap="square" lIns="0" tIns="62810" rIns="0" bIns="62810" numCol="1" anchor="t" anchorCtr="0" compatLnSpc="1">
            <a:prstTxWarp prst="textNoShape">
              <a:avLst/>
            </a:prstTxWarp>
          </a:bodyPr>
          <a:lstStyle>
            <a:lvl1pPr algn="l" defTabSz="1256354" rtl="0" fontAlgn="base">
              <a:spcBef>
                <a:spcPct val="50000"/>
              </a:spcBef>
              <a:spcAft>
                <a:spcPct val="0"/>
              </a:spcAft>
              <a:defRPr lang="en-US" sz="1700" smtClean="0">
                <a:solidFill>
                  <a:schemeClr val="tx1"/>
                </a:solidFill>
                <a:latin typeface="+mn-lt"/>
                <a:ea typeface="+mn-ea"/>
                <a:cs typeface="+mn-cs"/>
              </a:defRPr>
            </a:lvl1pPr>
            <a:lvl2pPr algn="l" defTabSz="1256354" rtl="0" fontAlgn="base">
              <a:spcBef>
                <a:spcPct val="50000"/>
              </a:spcBef>
              <a:spcAft>
                <a:spcPct val="0"/>
              </a:spcAft>
              <a:defRPr lang="en-US" sz="1700" smtClean="0">
                <a:solidFill>
                  <a:schemeClr val="tx1"/>
                </a:solidFill>
                <a:latin typeface="+mn-lt"/>
                <a:ea typeface="+mn-ea"/>
                <a:cs typeface="+mn-cs"/>
              </a:defRPr>
            </a:lvl2pPr>
            <a:lvl3pPr algn="l" defTabSz="1256354" rtl="0" fontAlgn="base">
              <a:spcBef>
                <a:spcPct val="50000"/>
              </a:spcBef>
              <a:spcAft>
                <a:spcPct val="0"/>
              </a:spcAft>
              <a:defRPr lang="en-US" sz="1700" smtClean="0">
                <a:solidFill>
                  <a:schemeClr val="tx1"/>
                </a:solidFill>
                <a:latin typeface="+mn-lt"/>
                <a:ea typeface="+mn-ea"/>
                <a:cs typeface="+mn-cs"/>
              </a:defRPr>
            </a:lvl3pPr>
            <a:lvl4pPr algn="l" defTabSz="1256354" rtl="0" fontAlgn="base">
              <a:spcBef>
                <a:spcPct val="50000"/>
              </a:spcBef>
              <a:spcAft>
                <a:spcPct val="0"/>
              </a:spcAft>
              <a:defRPr lang="en-US" sz="1700" smtClean="0">
                <a:solidFill>
                  <a:schemeClr val="tx1"/>
                </a:solidFill>
                <a:latin typeface="+mn-lt"/>
                <a:ea typeface="+mn-ea"/>
                <a:cs typeface="+mn-cs"/>
              </a:defRPr>
            </a:lvl4pPr>
            <a:lvl5pPr algn="l" defTabSz="1256354" rtl="0" fontAlgn="base">
              <a:spcBef>
                <a:spcPct val="50000"/>
              </a:spcBef>
              <a:spcAft>
                <a:spcPct val="0"/>
              </a:spcAft>
              <a:defRPr lang="en-AU" sz="1700">
                <a:solidFill>
                  <a:schemeClr val="tx1"/>
                </a:solidFill>
                <a:latin typeface="+mn-lt"/>
                <a:ea typeface="+mn-ea"/>
                <a:cs typeface="+mn-cs"/>
              </a:defRPr>
            </a:lvl5pPr>
            <a:lvl6pPr>
              <a:defRPr sz="2200"/>
            </a:lvl6pPr>
            <a:lvl7pPr>
              <a:defRPr sz="2200"/>
            </a:lvl7pPr>
            <a:lvl8pPr>
              <a:defRPr sz="2200"/>
            </a:lvl8pPr>
            <a:lvl9pPr>
              <a:defRPr sz="22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5" name="Slide Number Placeholder 4"/>
          <p:cNvSpPr>
            <a:spLocks noGrp="1"/>
          </p:cNvSpPr>
          <p:nvPr>
            <p:ph type="sldNum" sz="quarter" idx="10"/>
          </p:nvPr>
        </p:nvSpPr>
        <p:spPr>
          <a:xfrm>
            <a:off x="351593" y="9149663"/>
            <a:ext cx="551138" cy="411221"/>
          </a:xfrm>
        </p:spPr>
        <p:txBody>
          <a:bodyPr/>
          <a:lstStyle>
            <a:lvl1pPr>
              <a:defRPr/>
            </a:lvl1pPr>
          </a:lstStyle>
          <a:p>
            <a:fld id="{85862CF6-E18B-41F7-91E3-0BE057B5524C}" type="slidenum">
              <a:rPr lang="en-AU">
                <a:solidFill>
                  <a:srgbClr val="000000"/>
                </a:solidFill>
              </a:rPr>
              <a:pPr/>
              <a:t>‹#›</a:t>
            </a:fld>
            <a:endParaRPr lang="en-AU" sz="1400" dirty="0">
              <a:solidFill>
                <a:srgbClr val="000000"/>
              </a:solidFill>
            </a:endParaRPr>
          </a:p>
        </p:txBody>
      </p:sp>
      <p:sp>
        <p:nvSpPr>
          <p:cNvPr id="6" name="Footer Placeholder 5"/>
          <p:cNvSpPr>
            <a:spLocks noGrp="1"/>
          </p:cNvSpPr>
          <p:nvPr>
            <p:ph type="ftr" sz="quarter" idx="11"/>
          </p:nvPr>
        </p:nvSpPr>
        <p:spPr/>
        <p:txBody>
          <a:bodyPr/>
          <a:lstStyle/>
          <a:p>
            <a:r>
              <a:rPr lang="en-AU" dirty="0" smtClean="0">
                <a:solidFill>
                  <a:srgbClr val="000000"/>
                </a:solidFill>
              </a:rPr>
              <a:t>AIMF meeting - 29th August 2016</a:t>
            </a:r>
            <a:endParaRPr lang="en-AU" dirty="0">
              <a:solidFill>
                <a:srgbClr val="000000"/>
              </a:solidFill>
            </a:endParaRPr>
          </a:p>
        </p:txBody>
      </p:sp>
    </p:spTree>
    <p:extLst>
      <p:ext uri="{BB962C8B-B14F-4D97-AF65-F5344CB8AC3E}">
        <p14:creationId xmlns:p14="http://schemas.microsoft.com/office/powerpoint/2010/main" val="421653689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Title, 2 Content and Text">
    <p:spTree>
      <p:nvGrpSpPr>
        <p:cNvPr id="1" name=""/>
        <p:cNvGrpSpPr/>
        <p:nvPr/>
      </p:nvGrpSpPr>
      <p:grpSpPr>
        <a:xfrm>
          <a:off x="0" y="0"/>
          <a:ext cx="0" cy="0"/>
          <a:chOff x="0" y="0"/>
          <a:chExt cx="0" cy="0"/>
        </a:xfrm>
      </p:grpSpPr>
      <p:sp>
        <p:nvSpPr>
          <p:cNvPr id="3" name="Content Placeholder 2"/>
          <p:cNvSpPr>
            <a:spLocks noGrp="1"/>
          </p:cNvSpPr>
          <p:nvPr>
            <p:ph sz="quarter" idx="1"/>
          </p:nvPr>
        </p:nvSpPr>
        <p:spPr>
          <a:xfrm>
            <a:off x="351589" y="1937322"/>
            <a:ext cx="5667306" cy="3051903"/>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4" name="Content Placeholder 3"/>
          <p:cNvSpPr>
            <a:spLocks noGrp="1"/>
          </p:cNvSpPr>
          <p:nvPr>
            <p:ph sz="quarter" idx="2"/>
          </p:nvPr>
        </p:nvSpPr>
        <p:spPr>
          <a:xfrm>
            <a:off x="351589" y="5182593"/>
            <a:ext cx="5667306" cy="305391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5" name="Text Placeholder 4"/>
          <p:cNvSpPr>
            <a:spLocks noGrp="1"/>
          </p:cNvSpPr>
          <p:nvPr>
            <p:ph type="body" sz="half" idx="3"/>
          </p:nvPr>
        </p:nvSpPr>
        <p:spPr>
          <a:xfrm>
            <a:off x="6347556" y="1937321"/>
            <a:ext cx="5538014" cy="6299338"/>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8" name="Footer Placeholder 7"/>
          <p:cNvSpPr>
            <a:spLocks noGrp="1"/>
          </p:cNvSpPr>
          <p:nvPr>
            <p:ph type="ftr" sz="quarter" idx="10"/>
          </p:nvPr>
        </p:nvSpPr>
        <p:spPr/>
        <p:txBody>
          <a:bodyPr/>
          <a:lstStyle/>
          <a:p>
            <a:r>
              <a:rPr lang="en-AU" dirty="0" smtClean="0">
                <a:solidFill>
                  <a:srgbClr val="000000"/>
                </a:solidFill>
              </a:rPr>
              <a:t>AIMF meeting - 29th August 2016</a:t>
            </a:r>
            <a:endParaRPr lang="en-AU" dirty="0">
              <a:solidFill>
                <a:srgbClr val="000000"/>
              </a:solidFill>
            </a:endParaRPr>
          </a:p>
        </p:txBody>
      </p:sp>
      <p:sp>
        <p:nvSpPr>
          <p:cNvPr id="9" name="Slide Number Placeholder 8"/>
          <p:cNvSpPr>
            <a:spLocks noGrp="1"/>
          </p:cNvSpPr>
          <p:nvPr>
            <p:ph type="sldNum" sz="quarter" idx="11"/>
          </p:nvPr>
        </p:nvSpPr>
        <p:spPr>
          <a:xfrm>
            <a:off x="351593" y="9149663"/>
            <a:ext cx="551138" cy="411221"/>
          </a:xfrm>
        </p:spPr>
        <p:txBody>
          <a:bodyPr/>
          <a:lstStyle/>
          <a:p>
            <a:fld id="{D9407186-31EA-45C5-A793-40B12ED81397}" type="slidenum">
              <a:rPr lang="en-AU" smtClean="0">
                <a:solidFill>
                  <a:srgbClr val="000000"/>
                </a:solidFill>
              </a:rPr>
              <a:pPr/>
              <a:t>‹#›</a:t>
            </a:fld>
            <a:endParaRPr lang="en-AU" dirty="0">
              <a:solidFill>
                <a:srgbClr val="000000"/>
              </a:solidFill>
            </a:endParaRPr>
          </a:p>
        </p:txBody>
      </p:sp>
      <p:sp>
        <p:nvSpPr>
          <p:cNvPr id="6" name="Title 5"/>
          <p:cNvSpPr>
            <a:spLocks noGrp="1"/>
          </p:cNvSpPr>
          <p:nvPr>
            <p:ph type="title"/>
          </p:nvPr>
        </p:nvSpPr>
        <p:spPr>
          <a:xfrm>
            <a:off x="351589" y="215691"/>
            <a:ext cx="12097436" cy="1056273"/>
          </a:xfrm>
        </p:spPr>
        <p:txBody>
          <a:bodyPr/>
          <a:lstStyle/>
          <a:p>
            <a:r>
              <a:rPr lang="en-US"/>
              <a:t>Click to edit Master title style</a:t>
            </a:r>
            <a:endParaRPr lang="en-AU" dirty="0"/>
          </a:p>
        </p:txBody>
      </p:sp>
    </p:spTree>
    <p:extLst>
      <p:ext uri="{BB962C8B-B14F-4D97-AF65-F5344CB8AC3E}">
        <p14:creationId xmlns:p14="http://schemas.microsoft.com/office/powerpoint/2010/main" val="3951844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2.xml"/><Relationship Id="rId13" Type="http://schemas.openxmlformats.org/officeDocument/2006/relationships/theme" Target="../theme/theme10.xml"/><Relationship Id="rId3" Type="http://schemas.openxmlformats.org/officeDocument/2006/relationships/slideLayout" Target="../slideLayouts/slideLayout137.xml"/><Relationship Id="rId7" Type="http://schemas.openxmlformats.org/officeDocument/2006/relationships/slideLayout" Target="../slideLayouts/slideLayout141.xml"/><Relationship Id="rId12" Type="http://schemas.openxmlformats.org/officeDocument/2006/relationships/slideLayout" Target="../slideLayouts/slideLayout146.xml"/><Relationship Id="rId2" Type="http://schemas.openxmlformats.org/officeDocument/2006/relationships/slideLayout" Target="../slideLayouts/slideLayout136.xml"/><Relationship Id="rId1" Type="http://schemas.openxmlformats.org/officeDocument/2006/relationships/slideLayout" Target="../slideLayouts/slideLayout135.xml"/><Relationship Id="rId6" Type="http://schemas.openxmlformats.org/officeDocument/2006/relationships/slideLayout" Target="../slideLayouts/slideLayout140.xml"/><Relationship Id="rId11" Type="http://schemas.openxmlformats.org/officeDocument/2006/relationships/slideLayout" Target="../slideLayouts/slideLayout145.xml"/><Relationship Id="rId5" Type="http://schemas.openxmlformats.org/officeDocument/2006/relationships/slideLayout" Target="../slideLayouts/slideLayout139.xml"/><Relationship Id="rId10" Type="http://schemas.openxmlformats.org/officeDocument/2006/relationships/slideLayout" Target="../slideLayouts/slideLayout144.xml"/><Relationship Id="rId4" Type="http://schemas.openxmlformats.org/officeDocument/2006/relationships/slideLayout" Target="../slideLayouts/slideLayout138.xml"/><Relationship Id="rId9" Type="http://schemas.openxmlformats.org/officeDocument/2006/relationships/slideLayout" Target="../slideLayouts/slideLayout143.xml"/><Relationship Id="rId14" Type="http://schemas.openxmlformats.org/officeDocument/2006/relationships/image" Target="../media/image3.tiff"/></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4.xml"/><Relationship Id="rId13" Type="http://schemas.openxmlformats.org/officeDocument/2006/relationships/theme" Target="../theme/theme11.xml"/><Relationship Id="rId3" Type="http://schemas.openxmlformats.org/officeDocument/2006/relationships/slideLayout" Target="../slideLayouts/slideLayout149.xml"/><Relationship Id="rId7" Type="http://schemas.openxmlformats.org/officeDocument/2006/relationships/slideLayout" Target="../slideLayouts/slideLayout153.xml"/><Relationship Id="rId12" Type="http://schemas.openxmlformats.org/officeDocument/2006/relationships/slideLayout" Target="../slideLayouts/slideLayout158.xml"/><Relationship Id="rId2" Type="http://schemas.openxmlformats.org/officeDocument/2006/relationships/slideLayout" Target="../slideLayouts/slideLayout148.xml"/><Relationship Id="rId1" Type="http://schemas.openxmlformats.org/officeDocument/2006/relationships/slideLayout" Target="../slideLayouts/slideLayout147.xml"/><Relationship Id="rId6" Type="http://schemas.openxmlformats.org/officeDocument/2006/relationships/slideLayout" Target="../slideLayouts/slideLayout152.xml"/><Relationship Id="rId11" Type="http://schemas.openxmlformats.org/officeDocument/2006/relationships/slideLayout" Target="../slideLayouts/slideLayout157.xml"/><Relationship Id="rId5" Type="http://schemas.openxmlformats.org/officeDocument/2006/relationships/slideLayout" Target="../slideLayouts/slideLayout151.xml"/><Relationship Id="rId10" Type="http://schemas.openxmlformats.org/officeDocument/2006/relationships/slideLayout" Target="../slideLayouts/slideLayout156.xml"/><Relationship Id="rId4" Type="http://schemas.openxmlformats.org/officeDocument/2006/relationships/slideLayout" Target="../slideLayouts/slideLayout150.xml"/><Relationship Id="rId9" Type="http://schemas.openxmlformats.org/officeDocument/2006/relationships/slideLayout" Target="../slideLayouts/slideLayout155.xml"/><Relationship Id="rId14" Type="http://schemas.openxmlformats.org/officeDocument/2006/relationships/image" Target="../media/image3.tiff"/></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2" Type="http://schemas.openxmlformats.org/officeDocument/2006/relationships/slideLayout" Target="../slideLayouts/slideLayout160.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5" Type="http://schemas.openxmlformats.org/officeDocument/2006/relationships/image" Target="../media/image1.jpeg"/><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79.xml"/><Relationship Id="rId13" Type="http://schemas.openxmlformats.org/officeDocument/2006/relationships/slideLayout" Target="../slideLayouts/slideLayout184.xml"/><Relationship Id="rId3" Type="http://schemas.openxmlformats.org/officeDocument/2006/relationships/slideLayout" Target="../slideLayouts/slideLayout174.xml"/><Relationship Id="rId7" Type="http://schemas.openxmlformats.org/officeDocument/2006/relationships/slideLayout" Target="../slideLayouts/slideLayout178.xml"/><Relationship Id="rId12" Type="http://schemas.openxmlformats.org/officeDocument/2006/relationships/slideLayout" Target="../slideLayouts/slideLayout183.xml"/><Relationship Id="rId2" Type="http://schemas.openxmlformats.org/officeDocument/2006/relationships/slideLayout" Target="../slideLayouts/slideLayout173.xml"/><Relationship Id="rId1" Type="http://schemas.openxmlformats.org/officeDocument/2006/relationships/slideLayout" Target="../slideLayouts/slideLayout172.xml"/><Relationship Id="rId6" Type="http://schemas.openxmlformats.org/officeDocument/2006/relationships/slideLayout" Target="../slideLayouts/slideLayout177.xml"/><Relationship Id="rId11" Type="http://schemas.openxmlformats.org/officeDocument/2006/relationships/slideLayout" Target="../slideLayouts/slideLayout182.xml"/><Relationship Id="rId5" Type="http://schemas.openxmlformats.org/officeDocument/2006/relationships/slideLayout" Target="../slideLayouts/slideLayout176.xml"/><Relationship Id="rId15" Type="http://schemas.openxmlformats.org/officeDocument/2006/relationships/image" Target="../media/image1.jpeg"/><Relationship Id="rId10" Type="http://schemas.openxmlformats.org/officeDocument/2006/relationships/slideLayout" Target="../slideLayouts/slideLayout181.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14"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92.xml"/><Relationship Id="rId13" Type="http://schemas.openxmlformats.org/officeDocument/2006/relationships/slideLayout" Target="../slideLayouts/slideLayout197.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slideLayout" Target="../slideLayouts/slideLayout196.xml"/><Relationship Id="rId2" Type="http://schemas.openxmlformats.org/officeDocument/2006/relationships/slideLayout" Target="../slideLayouts/slideLayout186.xml"/><Relationship Id="rId16" Type="http://schemas.openxmlformats.org/officeDocument/2006/relationships/image" Target="../media/image1.jpeg"/><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5" Type="http://schemas.openxmlformats.org/officeDocument/2006/relationships/theme" Target="../theme/theme14.xml"/><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 Id="rId14" Type="http://schemas.openxmlformats.org/officeDocument/2006/relationships/slideLayout" Target="../slideLayouts/slideLayout19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theme" Target="../theme/theme15.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2" Type="http://schemas.openxmlformats.org/officeDocument/2006/relationships/slideLayout" Target="../slideLayouts/slideLayout200.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0" Type="http://schemas.openxmlformats.org/officeDocument/2006/relationships/slideLayout" Target="../slideLayouts/slideLayout208.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image" Target="../media/image3.tiff"/></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18.xml"/><Relationship Id="rId13" Type="http://schemas.openxmlformats.org/officeDocument/2006/relationships/slideLayout" Target="../slideLayouts/slideLayout223.xml"/><Relationship Id="rId3" Type="http://schemas.openxmlformats.org/officeDocument/2006/relationships/slideLayout" Target="../slideLayouts/slideLayout213.xml"/><Relationship Id="rId7" Type="http://schemas.openxmlformats.org/officeDocument/2006/relationships/slideLayout" Target="../slideLayouts/slideLayout217.xml"/><Relationship Id="rId12" Type="http://schemas.openxmlformats.org/officeDocument/2006/relationships/slideLayout" Target="../slideLayouts/slideLayout222.xml"/><Relationship Id="rId2" Type="http://schemas.openxmlformats.org/officeDocument/2006/relationships/slideLayout" Target="../slideLayouts/slideLayout212.xml"/><Relationship Id="rId1" Type="http://schemas.openxmlformats.org/officeDocument/2006/relationships/slideLayout" Target="../slideLayouts/slideLayout211.xml"/><Relationship Id="rId6" Type="http://schemas.openxmlformats.org/officeDocument/2006/relationships/slideLayout" Target="../slideLayouts/slideLayout216.xml"/><Relationship Id="rId11" Type="http://schemas.openxmlformats.org/officeDocument/2006/relationships/slideLayout" Target="../slideLayouts/slideLayout221.xml"/><Relationship Id="rId5" Type="http://schemas.openxmlformats.org/officeDocument/2006/relationships/slideLayout" Target="../slideLayouts/slideLayout215.xml"/><Relationship Id="rId15" Type="http://schemas.openxmlformats.org/officeDocument/2006/relationships/image" Target="../media/image1.jpeg"/><Relationship Id="rId10" Type="http://schemas.openxmlformats.org/officeDocument/2006/relationships/slideLayout" Target="../slideLayouts/slideLayout220.xml"/><Relationship Id="rId4" Type="http://schemas.openxmlformats.org/officeDocument/2006/relationships/slideLayout" Target="../slideLayouts/slideLayout214.xml"/><Relationship Id="rId9" Type="http://schemas.openxmlformats.org/officeDocument/2006/relationships/slideLayout" Target="../slideLayouts/slideLayout219.xml"/><Relationship Id="rId14" Type="http://schemas.openxmlformats.org/officeDocument/2006/relationships/theme" Target="../theme/theme16.xml"/></Relationships>
</file>

<file path=ppt/slideMasters/_rels/slideMaster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theme" Target="../theme/theme17.xml"/><Relationship Id="rId1" Type="http://schemas.openxmlformats.org/officeDocument/2006/relationships/slideLayout" Target="../slideLayouts/slideLayout224.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32.xml"/><Relationship Id="rId13" Type="http://schemas.openxmlformats.org/officeDocument/2006/relationships/theme" Target="../theme/theme18.xml"/><Relationship Id="rId3" Type="http://schemas.openxmlformats.org/officeDocument/2006/relationships/slideLayout" Target="../slideLayouts/slideLayout227.xml"/><Relationship Id="rId7" Type="http://schemas.openxmlformats.org/officeDocument/2006/relationships/slideLayout" Target="../slideLayouts/slideLayout231.xml"/><Relationship Id="rId12" Type="http://schemas.openxmlformats.org/officeDocument/2006/relationships/slideLayout" Target="../slideLayouts/slideLayout236.xml"/><Relationship Id="rId2" Type="http://schemas.openxmlformats.org/officeDocument/2006/relationships/slideLayout" Target="../slideLayouts/slideLayout226.xml"/><Relationship Id="rId1" Type="http://schemas.openxmlformats.org/officeDocument/2006/relationships/slideLayout" Target="../slideLayouts/slideLayout225.xml"/><Relationship Id="rId6" Type="http://schemas.openxmlformats.org/officeDocument/2006/relationships/slideLayout" Target="../slideLayouts/slideLayout230.xml"/><Relationship Id="rId11" Type="http://schemas.openxmlformats.org/officeDocument/2006/relationships/slideLayout" Target="../slideLayouts/slideLayout235.xml"/><Relationship Id="rId5" Type="http://schemas.openxmlformats.org/officeDocument/2006/relationships/slideLayout" Target="../slideLayouts/slideLayout229.xml"/><Relationship Id="rId10" Type="http://schemas.openxmlformats.org/officeDocument/2006/relationships/slideLayout" Target="../slideLayouts/slideLayout234.xml"/><Relationship Id="rId4" Type="http://schemas.openxmlformats.org/officeDocument/2006/relationships/slideLayout" Target="../slideLayouts/slideLayout228.xml"/><Relationship Id="rId9" Type="http://schemas.openxmlformats.org/officeDocument/2006/relationships/slideLayout" Target="../slideLayouts/slideLayout233.xml"/><Relationship Id="rId14" Type="http://schemas.openxmlformats.org/officeDocument/2006/relationships/image" Target="../media/image3.tiff"/></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3" Type="http://schemas.openxmlformats.org/officeDocument/2006/relationships/slideLayout" Target="../slideLayouts/slideLayout239.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2" Type="http://schemas.openxmlformats.org/officeDocument/2006/relationships/slideLayout" Target="../slideLayouts/slideLayout238.xml"/><Relationship Id="rId16" Type="http://schemas.openxmlformats.org/officeDocument/2006/relationships/image" Target="../media/image1.jpeg"/><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5" Type="http://schemas.openxmlformats.org/officeDocument/2006/relationships/slideLayout" Target="../slideLayouts/slideLayout241.xml"/><Relationship Id="rId15" Type="http://schemas.openxmlformats.org/officeDocument/2006/relationships/theme" Target="../theme/theme19.xml"/><Relationship Id="rId10" Type="http://schemas.openxmlformats.org/officeDocument/2006/relationships/slideLayout" Target="../slideLayouts/slideLayout246.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jpe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58.xml"/><Relationship Id="rId13" Type="http://schemas.openxmlformats.org/officeDocument/2006/relationships/slideLayout" Target="../slideLayouts/slideLayout263.xml"/><Relationship Id="rId3" Type="http://schemas.openxmlformats.org/officeDocument/2006/relationships/slideLayout" Target="../slideLayouts/slideLayout253.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2" Type="http://schemas.openxmlformats.org/officeDocument/2006/relationships/slideLayout" Target="../slideLayouts/slideLayout252.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5" Type="http://schemas.openxmlformats.org/officeDocument/2006/relationships/slideLayout" Target="../slideLayouts/slideLayout255.xml"/><Relationship Id="rId15" Type="http://schemas.openxmlformats.org/officeDocument/2006/relationships/image" Target="../media/image1.jpeg"/><Relationship Id="rId10" Type="http://schemas.openxmlformats.org/officeDocument/2006/relationships/slideLayout" Target="../slideLayouts/slideLayout260.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theme" Target="../theme/theme20.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71.xml"/><Relationship Id="rId13" Type="http://schemas.openxmlformats.org/officeDocument/2006/relationships/slideLayout" Target="../slideLayouts/slideLayout276.xml"/><Relationship Id="rId3" Type="http://schemas.openxmlformats.org/officeDocument/2006/relationships/slideLayout" Target="../slideLayouts/slideLayout266.xml"/><Relationship Id="rId7" Type="http://schemas.openxmlformats.org/officeDocument/2006/relationships/slideLayout" Target="../slideLayouts/slideLayout270.xml"/><Relationship Id="rId12" Type="http://schemas.openxmlformats.org/officeDocument/2006/relationships/slideLayout" Target="../slideLayouts/slideLayout275.xml"/><Relationship Id="rId2" Type="http://schemas.openxmlformats.org/officeDocument/2006/relationships/slideLayout" Target="../slideLayouts/slideLayout265.xml"/><Relationship Id="rId1" Type="http://schemas.openxmlformats.org/officeDocument/2006/relationships/slideLayout" Target="../slideLayouts/slideLayout264.xml"/><Relationship Id="rId6" Type="http://schemas.openxmlformats.org/officeDocument/2006/relationships/slideLayout" Target="../slideLayouts/slideLayout269.xml"/><Relationship Id="rId11" Type="http://schemas.openxmlformats.org/officeDocument/2006/relationships/slideLayout" Target="../slideLayouts/slideLayout274.xml"/><Relationship Id="rId5" Type="http://schemas.openxmlformats.org/officeDocument/2006/relationships/slideLayout" Target="../slideLayouts/slideLayout268.xml"/><Relationship Id="rId15" Type="http://schemas.openxmlformats.org/officeDocument/2006/relationships/image" Target="../media/image1.jpeg"/><Relationship Id="rId10" Type="http://schemas.openxmlformats.org/officeDocument/2006/relationships/slideLayout" Target="../slideLayouts/slideLayout273.xml"/><Relationship Id="rId4" Type="http://schemas.openxmlformats.org/officeDocument/2006/relationships/slideLayout" Target="../slideLayouts/slideLayout267.xml"/><Relationship Id="rId9" Type="http://schemas.openxmlformats.org/officeDocument/2006/relationships/slideLayout" Target="../slideLayouts/slideLayout272.xml"/><Relationship Id="rId14" Type="http://schemas.openxmlformats.org/officeDocument/2006/relationships/theme" Target="../theme/theme21.xml"/></Relationships>
</file>

<file path=ppt/slideMasters/_rels/slideMaster22.xml.rels><?xml version="1.0" encoding="UTF-8" standalone="yes"?>
<Relationships xmlns="http://schemas.openxmlformats.org/package/2006/relationships"><Relationship Id="rId8" Type="http://schemas.openxmlformats.org/officeDocument/2006/relationships/slideLayout" Target="../slideLayouts/slideLayout284.xml"/><Relationship Id="rId13" Type="http://schemas.openxmlformats.org/officeDocument/2006/relationships/slideLayout" Target="../slideLayouts/slideLayout289.xml"/><Relationship Id="rId3" Type="http://schemas.openxmlformats.org/officeDocument/2006/relationships/slideLayout" Target="../slideLayouts/slideLayout279.xml"/><Relationship Id="rId7" Type="http://schemas.openxmlformats.org/officeDocument/2006/relationships/slideLayout" Target="../slideLayouts/slideLayout283.xml"/><Relationship Id="rId12" Type="http://schemas.openxmlformats.org/officeDocument/2006/relationships/slideLayout" Target="../slideLayouts/slideLayout288.xml"/><Relationship Id="rId2" Type="http://schemas.openxmlformats.org/officeDocument/2006/relationships/slideLayout" Target="../slideLayouts/slideLayout278.xml"/><Relationship Id="rId1" Type="http://schemas.openxmlformats.org/officeDocument/2006/relationships/slideLayout" Target="../slideLayouts/slideLayout277.xml"/><Relationship Id="rId6" Type="http://schemas.openxmlformats.org/officeDocument/2006/relationships/slideLayout" Target="../slideLayouts/slideLayout282.xml"/><Relationship Id="rId11" Type="http://schemas.openxmlformats.org/officeDocument/2006/relationships/slideLayout" Target="../slideLayouts/slideLayout287.xml"/><Relationship Id="rId5" Type="http://schemas.openxmlformats.org/officeDocument/2006/relationships/slideLayout" Target="../slideLayouts/slideLayout281.xml"/><Relationship Id="rId15" Type="http://schemas.openxmlformats.org/officeDocument/2006/relationships/image" Target="../media/image27.jpeg"/><Relationship Id="rId10" Type="http://schemas.openxmlformats.org/officeDocument/2006/relationships/slideLayout" Target="../slideLayouts/slideLayout286.xml"/><Relationship Id="rId4" Type="http://schemas.openxmlformats.org/officeDocument/2006/relationships/slideLayout" Target="../slideLayouts/slideLayout280.xml"/><Relationship Id="rId9" Type="http://schemas.openxmlformats.org/officeDocument/2006/relationships/slideLayout" Target="../slideLayouts/slideLayout285.xml"/><Relationship Id="rId14" Type="http://schemas.openxmlformats.org/officeDocument/2006/relationships/theme" Target="../theme/theme22.xml"/></Relationships>
</file>

<file path=ppt/slideMasters/_rels/slideMaster23.xml.rels><?xml version="1.0" encoding="UTF-8" standalone="yes"?>
<Relationships xmlns="http://schemas.openxmlformats.org/package/2006/relationships"><Relationship Id="rId8" Type="http://schemas.openxmlformats.org/officeDocument/2006/relationships/slideLayout" Target="../slideLayouts/slideLayout297.xml"/><Relationship Id="rId13" Type="http://schemas.openxmlformats.org/officeDocument/2006/relationships/theme" Target="../theme/theme23.xml"/><Relationship Id="rId3" Type="http://schemas.openxmlformats.org/officeDocument/2006/relationships/slideLayout" Target="../slideLayouts/slideLayout292.xml"/><Relationship Id="rId7" Type="http://schemas.openxmlformats.org/officeDocument/2006/relationships/slideLayout" Target="../slideLayouts/slideLayout296.xml"/><Relationship Id="rId12" Type="http://schemas.openxmlformats.org/officeDocument/2006/relationships/slideLayout" Target="../slideLayouts/slideLayout301.xml"/><Relationship Id="rId2" Type="http://schemas.openxmlformats.org/officeDocument/2006/relationships/slideLayout" Target="../slideLayouts/slideLayout291.xml"/><Relationship Id="rId1" Type="http://schemas.openxmlformats.org/officeDocument/2006/relationships/slideLayout" Target="../slideLayouts/slideLayout290.xml"/><Relationship Id="rId6" Type="http://schemas.openxmlformats.org/officeDocument/2006/relationships/slideLayout" Target="../slideLayouts/slideLayout295.xml"/><Relationship Id="rId11" Type="http://schemas.openxmlformats.org/officeDocument/2006/relationships/slideLayout" Target="../slideLayouts/slideLayout300.xml"/><Relationship Id="rId5" Type="http://schemas.openxmlformats.org/officeDocument/2006/relationships/slideLayout" Target="../slideLayouts/slideLayout294.xml"/><Relationship Id="rId10" Type="http://schemas.openxmlformats.org/officeDocument/2006/relationships/slideLayout" Target="../slideLayouts/slideLayout299.xml"/><Relationship Id="rId4" Type="http://schemas.openxmlformats.org/officeDocument/2006/relationships/slideLayout" Target="../slideLayouts/slideLayout293.xml"/><Relationship Id="rId9" Type="http://schemas.openxmlformats.org/officeDocument/2006/relationships/slideLayout" Target="../slideLayouts/slideLayout298.xml"/><Relationship Id="rId14" Type="http://schemas.openxmlformats.org/officeDocument/2006/relationships/image" Target="../media/image3.tiff"/></Relationships>
</file>

<file path=ppt/slideMasters/_rels/slideMaster24.xml.rels><?xml version="1.0" encoding="UTF-8" standalone="yes"?>
<Relationships xmlns="http://schemas.openxmlformats.org/package/2006/relationships"><Relationship Id="rId8" Type="http://schemas.openxmlformats.org/officeDocument/2006/relationships/slideLayout" Target="../slideLayouts/slideLayout309.xml"/><Relationship Id="rId13" Type="http://schemas.openxmlformats.org/officeDocument/2006/relationships/theme" Target="../theme/theme24.xml"/><Relationship Id="rId3" Type="http://schemas.openxmlformats.org/officeDocument/2006/relationships/slideLayout" Target="../slideLayouts/slideLayout304.xml"/><Relationship Id="rId7" Type="http://schemas.openxmlformats.org/officeDocument/2006/relationships/slideLayout" Target="../slideLayouts/slideLayout308.xml"/><Relationship Id="rId12" Type="http://schemas.openxmlformats.org/officeDocument/2006/relationships/slideLayout" Target="../slideLayouts/slideLayout313.xml"/><Relationship Id="rId2" Type="http://schemas.openxmlformats.org/officeDocument/2006/relationships/slideLayout" Target="../slideLayouts/slideLayout303.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5" Type="http://schemas.openxmlformats.org/officeDocument/2006/relationships/slideLayout" Target="../slideLayouts/slideLayout306.xml"/><Relationship Id="rId10" Type="http://schemas.openxmlformats.org/officeDocument/2006/relationships/slideLayout" Target="../slideLayouts/slideLayout311.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14" Type="http://schemas.openxmlformats.org/officeDocument/2006/relationships/image" Target="../media/image3.tiff"/></Relationships>
</file>

<file path=ppt/slideMasters/_rels/slideMaster25.xml.rels><?xml version="1.0" encoding="UTF-8" standalone="yes"?>
<Relationships xmlns="http://schemas.openxmlformats.org/package/2006/relationships"><Relationship Id="rId8" Type="http://schemas.openxmlformats.org/officeDocument/2006/relationships/slideLayout" Target="../slideLayouts/slideLayout321.xml"/><Relationship Id="rId13" Type="http://schemas.openxmlformats.org/officeDocument/2006/relationships/slideLayout" Target="../slideLayouts/slideLayout326.xml"/><Relationship Id="rId3" Type="http://schemas.openxmlformats.org/officeDocument/2006/relationships/slideLayout" Target="../slideLayouts/slideLayout316.xml"/><Relationship Id="rId7" Type="http://schemas.openxmlformats.org/officeDocument/2006/relationships/slideLayout" Target="../slideLayouts/slideLayout320.xml"/><Relationship Id="rId12" Type="http://schemas.openxmlformats.org/officeDocument/2006/relationships/slideLayout" Target="../slideLayouts/slideLayout325.xml"/><Relationship Id="rId2" Type="http://schemas.openxmlformats.org/officeDocument/2006/relationships/slideLayout" Target="../slideLayouts/slideLayout315.xml"/><Relationship Id="rId16" Type="http://schemas.openxmlformats.org/officeDocument/2006/relationships/image" Target="../media/image1.jpeg"/><Relationship Id="rId1" Type="http://schemas.openxmlformats.org/officeDocument/2006/relationships/slideLayout" Target="../slideLayouts/slideLayout314.xml"/><Relationship Id="rId6" Type="http://schemas.openxmlformats.org/officeDocument/2006/relationships/slideLayout" Target="../slideLayouts/slideLayout319.xml"/><Relationship Id="rId11" Type="http://schemas.openxmlformats.org/officeDocument/2006/relationships/slideLayout" Target="../slideLayouts/slideLayout324.xml"/><Relationship Id="rId5" Type="http://schemas.openxmlformats.org/officeDocument/2006/relationships/slideLayout" Target="../slideLayouts/slideLayout318.xml"/><Relationship Id="rId15" Type="http://schemas.openxmlformats.org/officeDocument/2006/relationships/theme" Target="../theme/theme25.xml"/><Relationship Id="rId10" Type="http://schemas.openxmlformats.org/officeDocument/2006/relationships/slideLayout" Target="../slideLayouts/slideLayout323.xml"/><Relationship Id="rId4" Type="http://schemas.openxmlformats.org/officeDocument/2006/relationships/slideLayout" Target="../slideLayouts/slideLayout317.xml"/><Relationship Id="rId9" Type="http://schemas.openxmlformats.org/officeDocument/2006/relationships/slideLayout" Target="../slideLayouts/slideLayout322.xml"/><Relationship Id="rId14" Type="http://schemas.openxmlformats.org/officeDocument/2006/relationships/slideLayout" Target="../slideLayouts/slideLayout327.xml"/></Relationships>
</file>

<file path=ppt/slideMasters/_rels/slideMaster26.xml.rels><?xml version="1.0" encoding="UTF-8" standalone="yes"?>
<Relationships xmlns="http://schemas.openxmlformats.org/package/2006/relationships"><Relationship Id="rId8" Type="http://schemas.openxmlformats.org/officeDocument/2006/relationships/slideLayout" Target="../slideLayouts/slideLayout335.xml"/><Relationship Id="rId13" Type="http://schemas.openxmlformats.org/officeDocument/2006/relationships/theme" Target="../theme/theme26.xml"/><Relationship Id="rId3" Type="http://schemas.openxmlformats.org/officeDocument/2006/relationships/slideLayout" Target="../slideLayouts/slideLayout330.xml"/><Relationship Id="rId7" Type="http://schemas.openxmlformats.org/officeDocument/2006/relationships/slideLayout" Target="../slideLayouts/slideLayout334.xml"/><Relationship Id="rId12" Type="http://schemas.openxmlformats.org/officeDocument/2006/relationships/slideLayout" Target="../slideLayouts/slideLayout339.xml"/><Relationship Id="rId2" Type="http://schemas.openxmlformats.org/officeDocument/2006/relationships/slideLayout" Target="../slideLayouts/slideLayout329.xml"/><Relationship Id="rId1" Type="http://schemas.openxmlformats.org/officeDocument/2006/relationships/slideLayout" Target="../slideLayouts/slideLayout328.xml"/><Relationship Id="rId6" Type="http://schemas.openxmlformats.org/officeDocument/2006/relationships/slideLayout" Target="../slideLayouts/slideLayout333.xml"/><Relationship Id="rId11" Type="http://schemas.openxmlformats.org/officeDocument/2006/relationships/slideLayout" Target="../slideLayouts/slideLayout338.xml"/><Relationship Id="rId5" Type="http://schemas.openxmlformats.org/officeDocument/2006/relationships/slideLayout" Target="../slideLayouts/slideLayout332.xml"/><Relationship Id="rId10" Type="http://schemas.openxmlformats.org/officeDocument/2006/relationships/slideLayout" Target="../slideLayouts/slideLayout337.xml"/><Relationship Id="rId4" Type="http://schemas.openxmlformats.org/officeDocument/2006/relationships/slideLayout" Target="../slideLayouts/slideLayout331.xml"/><Relationship Id="rId9" Type="http://schemas.openxmlformats.org/officeDocument/2006/relationships/slideLayout" Target="../slideLayouts/slideLayout336.xml"/><Relationship Id="rId14" Type="http://schemas.openxmlformats.org/officeDocument/2006/relationships/image" Target="../media/image3.tiff"/></Relationships>
</file>

<file path=ppt/slideMasters/_rels/slideMaster27.xml.rels><?xml version="1.0" encoding="UTF-8" standalone="yes"?>
<Relationships xmlns="http://schemas.openxmlformats.org/package/2006/relationships"><Relationship Id="rId8" Type="http://schemas.openxmlformats.org/officeDocument/2006/relationships/slideLayout" Target="../slideLayouts/slideLayout347.xml"/><Relationship Id="rId13" Type="http://schemas.openxmlformats.org/officeDocument/2006/relationships/slideLayout" Target="../slideLayouts/slideLayout352.xml"/><Relationship Id="rId3" Type="http://schemas.openxmlformats.org/officeDocument/2006/relationships/slideLayout" Target="../slideLayouts/slideLayout342.xml"/><Relationship Id="rId7" Type="http://schemas.openxmlformats.org/officeDocument/2006/relationships/slideLayout" Target="../slideLayouts/slideLayout346.xml"/><Relationship Id="rId12" Type="http://schemas.openxmlformats.org/officeDocument/2006/relationships/slideLayout" Target="../slideLayouts/slideLayout351.xml"/><Relationship Id="rId17" Type="http://schemas.openxmlformats.org/officeDocument/2006/relationships/image" Target="../media/image27.jpeg"/><Relationship Id="rId2" Type="http://schemas.openxmlformats.org/officeDocument/2006/relationships/slideLayout" Target="../slideLayouts/slideLayout341.xml"/><Relationship Id="rId16" Type="http://schemas.openxmlformats.org/officeDocument/2006/relationships/theme" Target="../theme/theme27.xml"/><Relationship Id="rId1" Type="http://schemas.openxmlformats.org/officeDocument/2006/relationships/slideLayout" Target="../slideLayouts/slideLayout340.xml"/><Relationship Id="rId6" Type="http://schemas.openxmlformats.org/officeDocument/2006/relationships/slideLayout" Target="../slideLayouts/slideLayout345.xml"/><Relationship Id="rId11" Type="http://schemas.openxmlformats.org/officeDocument/2006/relationships/slideLayout" Target="../slideLayouts/slideLayout350.xml"/><Relationship Id="rId5" Type="http://schemas.openxmlformats.org/officeDocument/2006/relationships/slideLayout" Target="../slideLayouts/slideLayout344.xml"/><Relationship Id="rId15" Type="http://schemas.openxmlformats.org/officeDocument/2006/relationships/slideLayout" Target="../slideLayouts/slideLayout354.xml"/><Relationship Id="rId10" Type="http://schemas.openxmlformats.org/officeDocument/2006/relationships/slideLayout" Target="../slideLayouts/slideLayout349.xml"/><Relationship Id="rId4" Type="http://schemas.openxmlformats.org/officeDocument/2006/relationships/slideLayout" Target="../slideLayouts/slideLayout343.xml"/><Relationship Id="rId9" Type="http://schemas.openxmlformats.org/officeDocument/2006/relationships/slideLayout" Target="../slideLayouts/slideLayout348.xml"/><Relationship Id="rId14" Type="http://schemas.openxmlformats.org/officeDocument/2006/relationships/slideLayout" Target="../slideLayouts/slideLayout353.xml"/></Relationships>
</file>

<file path=ppt/slideMasters/_rels/slideMaster28.xml.rels><?xml version="1.0" encoding="UTF-8" standalone="yes"?>
<Relationships xmlns="http://schemas.openxmlformats.org/package/2006/relationships"><Relationship Id="rId8" Type="http://schemas.openxmlformats.org/officeDocument/2006/relationships/slideLayout" Target="../slideLayouts/slideLayout362.xml"/><Relationship Id="rId13" Type="http://schemas.openxmlformats.org/officeDocument/2006/relationships/slideLayout" Target="../slideLayouts/slideLayout367.xml"/><Relationship Id="rId3" Type="http://schemas.openxmlformats.org/officeDocument/2006/relationships/slideLayout" Target="../slideLayouts/slideLayout357.xml"/><Relationship Id="rId7" Type="http://schemas.openxmlformats.org/officeDocument/2006/relationships/slideLayout" Target="../slideLayouts/slideLayout361.xml"/><Relationship Id="rId12" Type="http://schemas.openxmlformats.org/officeDocument/2006/relationships/slideLayout" Target="../slideLayouts/slideLayout366.xml"/><Relationship Id="rId17" Type="http://schemas.openxmlformats.org/officeDocument/2006/relationships/image" Target="../media/image27.jpeg"/><Relationship Id="rId2" Type="http://schemas.openxmlformats.org/officeDocument/2006/relationships/slideLayout" Target="../slideLayouts/slideLayout356.xml"/><Relationship Id="rId16" Type="http://schemas.openxmlformats.org/officeDocument/2006/relationships/theme" Target="../theme/theme28.xml"/><Relationship Id="rId1" Type="http://schemas.openxmlformats.org/officeDocument/2006/relationships/slideLayout" Target="../slideLayouts/slideLayout355.xml"/><Relationship Id="rId6" Type="http://schemas.openxmlformats.org/officeDocument/2006/relationships/slideLayout" Target="../slideLayouts/slideLayout360.xml"/><Relationship Id="rId11" Type="http://schemas.openxmlformats.org/officeDocument/2006/relationships/slideLayout" Target="../slideLayouts/slideLayout365.xml"/><Relationship Id="rId5" Type="http://schemas.openxmlformats.org/officeDocument/2006/relationships/slideLayout" Target="../slideLayouts/slideLayout359.xml"/><Relationship Id="rId15" Type="http://schemas.openxmlformats.org/officeDocument/2006/relationships/slideLayout" Target="../slideLayouts/slideLayout369.xml"/><Relationship Id="rId10" Type="http://schemas.openxmlformats.org/officeDocument/2006/relationships/slideLayout" Target="../slideLayouts/slideLayout364.xml"/><Relationship Id="rId4" Type="http://schemas.openxmlformats.org/officeDocument/2006/relationships/slideLayout" Target="../slideLayouts/slideLayout358.xml"/><Relationship Id="rId9" Type="http://schemas.openxmlformats.org/officeDocument/2006/relationships/slideLayout" Target="../slideLayouts/slideLayout363.xml"/><Relationship Id="rId14" Type="http://schemas.openxmlformats.org/officeDocument/2006/relationships/slideLayout" Target="../slideLayouts/slideLayout368.xml"/></Relationships>
</file>

<file path=ppt/slideMasters/_rels/slideMaster29.xml.rels><?xml version="1.0" encoding="UTF-8" standalone="yes"?>
<Relationships xmlns="http://schemas.openxmlformats.org/package/2006/relationships"><Relationship Id="rId8" Type="http://schemas.openxmlformats.org/officeDocument/2006/relationships/slideLayout" Target="../slideLayouts/slideLayout377.xml"/><Relationship Id="rId3" Type="http://schemas.openxmlformats.org/officeDocument/2006/relationships/slideLayout" Target="../slideLayouts/slideLayout372.xml"/><Relationship Id="rId7" Type="http://schemas.openxmlformats.org/officeDocument/2006/relationships/slideLayout" Target="../slideLayouts/slideLayout376.xml"/><Relationship Id="rId2" Type="http://schemas.openxmlformats.org/officeDocument/2006/relationships/slideLayout" Target="../slideLayouts/slideLayout371.xml"/><Relationship Id="rId1" Type="http://schemas.openxmlformats.org/officeDocument/2006/relationships/slideLayout" Target="../slideLayouts/slideLayout370.xml"/><Relationship Id="rId6" Type="http://schemas.openxmlformats.org/officeDocument/2006/relationships/slideLayout" Target="../slideLayouts/slideLayout375.xml"/><Relationship Id="rId11" Type="http://schemas.openxmlformats.org/officeDocument/2006/relationships/image" Target="../media/image3.tiff"/><Relationship Id="rId5" Type="http://schemas.openxmlformats.org/officeDocument/2006/relationships/slideLayout" Target="../slideLayouts/slideLayout374.xml"/><Relationship Id="rId10" Type="http://schemas.openxmlformats.org/officeDocument/2006/relationships/theme" Target="../theme/theme29.xml"/><Relationship Id="rId4" Type="http://schemas.openxmlformats.org/officeDocument/2006/relationships/slideLayout" Target="../slideLayouts/slideLayout373.xml"/><Relationship Id="rId9" Type="http://schemas.openxmlformats.org/officeDocument/2006/relationships/slideLayout" Target="../slideLayouts/slideLayout37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6" Type="http://schemas.openxmlformats.org/officeDocument/2006/relationships/image" Target="../media/image1.jpe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26" Type="http://schemas.openxmlformats.org/officeDocument/2006/relationships/theme" Target="../theme/theme4.xml"/><Relationship Id="rId3" Type="http://schemas.openxmlformats.org/officeDocument/2006/relationships/slideLayout" Target="../slideLayouts/slideLayout45.xml"/><Relationship Id="rId21" Type="http://schemas.openxmlformats.org/officeDocument/2006/relationships/slideLayout" Target="../slideLayouts/slideLayout63.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5" Type="http://schemas.openxmlformats.org/officeDocument/2006/relationships/slideLayout" Target="../slideLayouts/slideLayout67.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24" Type="http://schemas.openxmlformats.org/officeDocument/2006/relationships/slideLayout" Target="../slideLayouts/slideLayout66.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23" Type="http://schemas.openxmlformats.org/officeDocument/2006/relationships/slideLayout" Target="../slideLayouts/slideLayout65.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slideLayout" Target="../slideLayouts/slideLayout64.xml"/><Relationship Id="rId27" Type="http://schemas.openxmlformats.org/officeDocument/2006/relationships/image" Target="../media/image3.tif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5.xml"/><Relationship Id="rId13" Type="http://schemas.openxmlformats.org/officeDocument/2006/relationships/slideLayout" Target="../slideLayouts/slideLayout80.xml"/><Relationship Id="rId3" Type="http://schemas.openxmlformats.org/officeDocument/2006/relationships/slideLayout" Target="../slideLayouts/slideLayout70.xml"/><Relationship Id="rId7" Type="http://schemas.openxmlformats.org/officeDocument/2006/relationships/slideLayout" Target="../slideLayouts/slideLayout74.xml"/><Relationship Id="rId12" Type="http://schemas.openxmlformats.org/officeDocument/2006/relationships/slideLayout" Target="../slideLayouts/slideLayout79.xml"/><Relationship Id="rId2" Type="http://schemas.openxmlformats.org/officeDocument/2006/relationships/slideLayout" Target="../slideLayouts/slideLayout69.xml"/><Relationship Id="rId16" Type="http://schemas.openxmlformats.org/officeDocument/2006/relationships/image" Target="../media/image1.jpeg"/><Relationship Id="rId1" Type="http://schemas.openxmlformats.org/officeDocument/2006/relationships/slideLayout" Target="../slideLayouts/slideLayout68.xml"/><Relationship Id="rId6" Type="http://schemas.openxmlformats.org/officeDocument/2006/relationships/slideLayout" Target="../slideLayouts/slideLayout73.xml"/><Relationship Id="rId11" Type="http://schemas.openxmlformats.org/officeDocument/2006/relationships/slideLayout" Target="../slideLayouts/slideLayout78.xml"/><Relationship Id="rId5" Type="http://schemas.openxmlformats.org/officeDocument/2006/relationships/slideLayout" Target="../slideLayouts/slideLayout72.xml"/><Relationship Id="rId15" Type="http://schemas.openxmlformats.org/officeDocument/2006/relationships/theme" Target="../theme/theme5.xml"/><Relationship Id="rId10" Type="http://schemas.openxmlformats.org/officeDocument/2006/relationships/slideLayout" Target="../slideLayouts/slideLayout77.xml"/><Relationship Id="rId4" Type="http://schemas.openxmlformats.org/officeDocument/2006/relationships/slideLayout" Target="../slideLayouts/slideLayout71.xml"/><Relationship Id="rId9" Type="http://schemas.openxmlformats.org/officeDocument/2006/relationships/slideLayout" Target="../slideLayouts/slideLayout76.xml"/><Relationship Id="rId14" Type="http://schemas.openxmlformats.org/officeDocument/2006/relationships/slideLayout" Target="../slideLayouts/slideLayout8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6" Type="http://schemas.openxmlformats.org/officeDocument/2006/relationships/image" Target="../media/image1.jpeg"/><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theme" Target="../theme/theme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03.xml"/><Relationship Id="rId13" Type="http://schemas.openxmlformats.org/officeDocument/2006/relationships/theme" Target="../theme/theme7.xml"/><Relationship Id="rId3" Type="http://schemas.openxmlformats.org/officeDocument/2006/relationships/slideLayout" Target="../slideLayouts/slideLayout98.xml"/><Relationship Id="rId7" Type="http://schemas.openxmlformats.org/officeDocument/2006/relationships/slideLayout" Target="../slideLayouts/slideLayout102.xml"/><Relationship Id="rId12" Type="http://schemas.openxmlformats.org/officeDocument/2006/relationships/slideLayout" Target="../slideLayouts/slideLayout107.xml"/><Relationship Id="rId2" Type="http://schemas.openxmlformats.org/officeDocument/2006/relationships/slideLayout" Target="../slideLayouts/slideLayout97.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5" Type="http://schemas.openxmlformats.org/officeDocument/2006/relationships/slideLayout" Target="../slideLayouts/slideLayout100.xml"/><Relationship Id="rId10" Type="http://schemas.openxmlformats.org/officeDocument/2006/relationships/slideLayout" Target="../slideLayouts/slideLayout10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image" Target="../media/image3.tiff"/></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theme" Target="../theme/theme8.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image" Target="../media/image3.tif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image" Target="../media/image27.jpeg"/><Relationship Id="rId2" Type="http://schemas.openxmlformats.org/officeDocument/2006/relationships/slideLayout" Target="../slideLayouts/slideLayout121.xml"/><Relationship Id="rId16" Type="http://schemas.openxmlformats.org/officeDocument/2006/relationships/theme" Target="../theme/theme9.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32585" y="215691"/>
            <a:ext cx="12119328" cy="1056273"/>
          </a:xfrm>
          <a:prstGeom prst="rect">
            <a:avLst/>
          </a:prstGeom>
          <a:noFill/>
          <a:ln w="9525">
            <a:noFill/>
            <a:miter lim="800000"/>
            <a:headEnd/>
            <a:tailEnd/>
          </a:ln>
          <a:effectLst/>
        </p:spPr>
        <p:txBody>
          <a:bodyPr vert="horz" wrap="square" lIns="123389" tIns="61727" rIns="123389" bIns="61727" numCol="1" anchor="b" anchorCtr="0" compatLnSpc="1">
            <a:prstTxWarp prst="textNoShape">
              <a:avLst/>
            </a:prstTxWarp>
          </a:bodyPr>
          <a:lstStyle/>
          <a:p>
            <a:pPr lvl="0"/>
            <a:r>
              <a:rPr lang="en-US"/>
              <a:t>Click to edit Master title style</a:t>
            </a:r>
            <a:endParaRPr lang="en-AU" dirty="0"/>
          </a:p>
        </p:txBody>
      </p:sp>
      <p:sp>
        <p:nvSpPr>
          <p:cNvPr id="19459" name="Rectangle 3"/>
          <p:cNvSpPr>
            <a:spLocks noGrp="1" noChangeArrowheads="1"/>
          </p:cNvSpPr>
          <p:nvPr>
            <p:ph type="body" idx="1"/>
          </p:nvPr>
        </p:nvSpPr>
        <p:spPr bwMode="auto">
          <a:xfrm>
            <a:off x="359481" y="1937463"/>
            <a:ext cx="11520680" cy="6299338"/>
          </a:xfrm>
          <a:prstGeom prst="rect">
            <a:avLst/>
          </a:prstGeom>
          <a:noFill/>
          <a:ln w="9525">
            <a:noFill/>
            <a:miter lim="800000"/>
            <a:headEnd/>
            <a:tailEnd/>
          </a:ln>
          <a:effectLst/>
        </p:spPr>
        <p:txBody>
          <a:bodyPr vert="horz" wrap="square" lIns="123389" tIns="61727" rIns="123389" bIns="61727"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9460" name="Line 4"/>
          <p:cNvSpPr>
            <a:spLocks noChangeShapeType="1"/>
          </p:cNvSpPr>
          <p:nvPr/>
        </p:nvSpPr>
        <p:spPr bwMode="auto">
          <a:xfrm>
            <a:off x="351592" y="1322357"/>
            <a:ext cx="12096524" cy="0"/>
          </a:xfrm>
          <a:prstGeom prst="line">
            <a:avLst/>
          </a:prstGeom>
          <a:noFill/>
          <a:ln w="12700">
            <a:solidFill>
              <a:schemeClr val="accent1"/>
            </a:solidFill>
            <a:round/>
            <a:headEnd/>
            <a:tailEnd/>
          </a:ln>
          <a:effectLst/>
        </p:spPr>
        <p:txBody>
          <a:bodyPr lIns="108158" tIns="54078" rIns="108158" bIns="54078"/>
          <a:lstStyle/>
          <a:p>
            <a:pPr algn="ctr" defTabSz="1234680"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32584" y="9149663"/>
            <a:ext cx="551138" cy="411221"/>
          </a:xfrm>
          <a:prstGeom prst="rect">
            <a:avLst/>
          </a:prstGeom>
          <a:noFill/>
          <a:ln w="9525">
            <a:noFill/>
            <a:miter lim="800000"/>
            <a:headEnd/>
            <a:tailEnd/>
          </a:ln>
          <a:effectLst/>
        </p:spPr>
        <p:txBody>
          <a:bodyPr vert="horz" wrap="square" lIns="123389" tIns="61727" rIns="123389" bIns="61727" numCol="1" anchor="t" anchorCtr="0" compatLnSpc="1">
            <a:prstTxWarp prst="textNoShape">
              <a:avLst/>
            </a:prstTxWarp>
          </a:bodyPr>
          <a:lstStyle>
            <a:lvl1pPr algn="l" defTabSz="1233954">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7" y="9149664"/>
            <a:ext cx="10709177" cy="418275"/>
          </a:xfrm>
          <a:prstGeom prst="rect">
            <a:avLst/>
          </a:prstGeom>
        </p:spPr>
        <p:txBody>
          <a:bodyPr vert="horz" lIns="108158" tIns="63911" rIns="108158" bIns="54078" rtlCol="0" anchor="t" anchorCtr="0"/>
          <a:lstStyle>
            <a:lvl1pPr algn="l">
              <a:defRPr sz="1100">
                <a:solidFill>
                  <a:schemeClr val="tx1"/>
                </a:solidFill>
              </a:defRPr>
            </a:lvl1pPr>
          </a:lstStyle>
          <a:p>
            <a:pPr defTabSz="1234680"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8" name="Picture 16" descr="NAB CMYK TAB Vertica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934984" y="8595321"/>
            <a:ext cx="526432" cy="82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45144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Lst>
  <p:hf hdr="0" dt="0"/>
  <p:txStyles>
    <p:titleStyle>
      <a:lvl1pPr algn="l" defTabSz="1233954" rtl="0" eaLnBrk="1" fontAlgn="base" hangingPunct="1">
        <a:spcBef>
          <a:spcPct val="0"/>
        </a:spcBef>
        <a:spcAft>
          <a:spcPct val="0"/>
        </a:spcAft>
        <a:defRPr sz="2500">
          <a:solidFill>
            <a:schemeClr val="accent1"/>
          </a:solidFill>
          <a:latin typeface="+mj-lt"/>
          <a:ea typeface="+mj-ea"/>
          <a:cs typeface="+mj-cs"/>
        </a:defRPr>
      </a:lvl1pPr>
      <a:lvl2pPr algn="l" defTabSz="1233954"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33954"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33954"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33954" rtl="0" eaLnBrk="1" fontAlgn="base" hangingPunct="1">
        <a:spcBef>
          <a:spcPct val="0"/>
        </a:spcBef>
        <a:spcAft>
          <a:spcPct val="0"/>
        </a:spcAft>
        <a:defRPr sz="2500">
          <a:solidFill>
            <a:schemeClr val="accent1"/>
          </a:solidFill>
          <a:latin typeface="Corpid C1 Bold" pitchFamily="34" charset="0"/>
          <a:cs typeface="Arial" charset="0"/>
        </a:defRPr>
      </a:lvl5pPr>
      <a:lvl6pPr marL="540862" algn="l" defTabSz="1233954" rtl="0" eaLnBrk="1" fontAlgn="base" hangingPunct="1">
        <a:spcBef>
          <a:spcPct val="0"/>
        </a:spcBef>
        <a:spcAft>
          <a:spcPct val="0"/>
        </a:spcAft>
        <a:defRPr sz="2500">
          <a:solidFill>
            <a:schemeClr val="accent1"/>
          </a:solidFill>
          <a:latin typeface="Corpid C1 Bold" pitchFamily="34" charset="0"/>
          <a:cs typeface="Arial" charset="0"/>
        </a:defRPr>
      </a:lvl6pPr>
      <a:lvl7pPr marL="1081798" algn="l" defTabSz="1233954" rtl="0" eaLnBrk="1" fontAlgn="base" hangingPunct="1">
        <a:spcBef>
          <a:spcPct val="0"/>
        </a:spcBef>
        <a:spcAft>
          <a:spcPct val="0"/>
        </a:spcAft>
        <a:defRPr sz="2500">
          <a:solidFill>
            <a:schemeClr val="accent1"/>
          </a:solidFill>
          <a:latin typeface="Corpid C1 Bold" pitchFamily="34" charset="0"/>
          <a:cs typeface="Arial" charset="0"/>
        </a:defRPr>
      </a:lvl7pPr>
      <a:lvl8pPr marL="1622709" algn="l" defTabSz="1233954" rtl="0" eaLnBrk="1" fontAlgn="base" hangingPunct="1">
        <a:spcBef>
          <a:spcPct val="0"/>
        </a:spcBef>
        <a:spcAft>
          <a:spcPct val="0"/>
        </a:spcAft>
        <a:defRPr sz="2500">
          <a:solidFill>
            <a:schemeClr val="accent1"/>
          </a:solidFill>
          <a:latin typeface="Corpid C1 Bold" pitchFamily="34" charset="0"/>
          <a:cs typeface="Arial" charset="0"/>
        </a:defRPr>
      </a:lvl8pPr>
      <a:lvl9pPr marL="2163620" algn="l" defTabSz="1233954"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14075" indent="-214075" algn="l" defTabSz="1233954"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42324" indent="-214075" algn="l" defTabSz="1233954"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59269" indent="-214075" algn="l" defTabSz="1233954"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487490" indent="-214075" algn="l" defTabSz="1233954"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15722" indent="-214075" algn="l" defTabSz="1233954"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450154" indent="-364363" algn="l" defTabSz="1233954"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3991063" indent="-364363" algn="l" defTabSz="1233954"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531967" indent="-364363" algn="l" defTabSz="1233954"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072885" indent="-364363" algn="l" defTabSz="1233954"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081798" rtl="0" eaLnBrk="1" latinLnBrk="0" hangingPunct="1">
        <a:defRPr sz="2200" kern="1200">
          <a:solidFill>
            <a:schemeClr val="tx1"/>
          </a:solidFill>
          <a:latin typeface="+mn-lt"/>
          <a:ea typeface="+mn-ea"/>
          <a:cs typeface="+mn-cs"/>
        </a:defRPr>
      </a:lvl1pPr>
      <a:lvl2pPr marL="540862" algn="l" defTabSz="1081798" rtl="0" eaLnBrk="1" latinLnBrk="0" hangingPunct="1">
        <a:defRPr sz="2200" kern="1200">
          <a:solidFill>
            <a:schemeClr val="tx1"/>
          </a:solidFill>
          <a:latin typeface="+mn-lt"/>
          <a:ea typeface="+mn-ea"/>
          <a:cs typeface="+mn-cs"/>
        </a:defRPr>
      </a:lvl2pPr>
      <a:lvl3pPr marL="1081798" algn="l" defTabSz="1081798" rtl="0" eaLnBrk="1" latinLnBrk="0" hangingPunct="1">
        <a:defRPr sz="2200" kern="1200">
          <a:solidFill>
            <a:schemeClr val="tx1"/>
          </a:solidFill>
          <a:latin typeface="+mn-lt"/>
          <a:ea typeface="+mn-ea"/>
          <a:cs typeface="+mn-cs"/>
        </a:defRPr>
      </a:lvl3pPr>
      <a:lvl4pPr marL="1622709" algn="l" defTabSz="1081798" rtl="0" eaLnBrk="1" latinLnBrk="0" hangingPunct="1">
        <a:defRPr sz="2200" kern="1200">
          <a:solidFill>
            <a:schemeClr val="tx1"/>
          </a:solidFill>
          <a:latin typeface="+mn-lt"/>
          <a:ea typeface="+mn-ea"/>
          <a:cs typeface="+mn-cs"/>
        </a:defRPr>
      </a:lvl4pPr>
      <a:lvl5pPr marL="2163620" algn="l" defTabSz="1081798" rtl="0" eaLnBrk="1" latinLnBrk="0" hangingPunct="1">
        <a:defRPr sz="2200" kern="1200">
          <a:solidFill>
            <a:schemeClr val="tx1"/>
          </a:solidFill>
          <a:latin typeface="+mn-lt"/>
          <a:ea typeface="+mn-ea"/>
          <a:cs typeface="+mn-cs"/>
        </a:defRPr>
      </a:lvl5pPr>
      <a:lvl6pPr marL="2704547" algn="l" defTabSz="1081798" rtl="0" eaLnBrk="1" latinLnBrk="0" hangingPunct="1">
        <a:defRPr sz="2200" kern="1200">
          <a:solidFill>
            <a:schemeClr val="tx1"/>
          </a:solidFill>
          <a:latin typeface="+mn-lt"/>
          <a:ea typeface="+mn-ea"/>
          <a:cs typeface="+mn-cs"/>
        </a:defRPr>
      </a:lvl6pPr>
      <a:lvl7pPr marL="3245441" algn="l" defTabSz="1081798" rtl="0" eaLnBrk="1" latinLnBrk="0" hangingPunct="1">
        <a:defRPr sz="2200" kern="1200">
          <a:solidFill>
            <a:schemeClr val="tx1"/>
          </a:solidFill>
          <a:latin typeface="+mn-lt"/>
          <a:ea typeface="+mn-ea"/>
          <a:cs typeface="+mn-cs"/>
        </a:defRPr>
      </a:lvl7pPr>
      <a:lvl8pPr marL="3786341" algn="l" defTabSz="1081798" rtl="0" eaLnBrk="1" latinLnBrk="0" hangingPunct="1">
        <a:defRPr sz="2200" kern="1200">
          <a:solidFill>
            <a:schemeClr val="tx1"/>
          </a:solidFill>
          <a:latin typeface="+mn-lt"/>
          <a:ea typeface="+mn-ea"/>
          <a:cs typeface="+mn-cs"/>
        </a:defRPr>
      </a:lvl8pPr>
      <a:lvl9pPr marL="4327253" algn="l" defTabSz="1081798" rtl="0" eaLnBrk="1" latinLnBrk="0" hangingPunct="1">
        <a:defRPr sz="22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51589" y="215691"/>
            <a:ext cx="12097436" cy="1056273"/>
          </a:xfrm>
          <a:prstGeom prst="rect">
            <a:avLst/>
          </a:prstGeom>
          <a:noFill/>
          <a:ln w="9525">
            <a:noFill/>
            <a:miter lim="800000"/>
            <a:headEnd/>
            <a:tailEnd/>
          </a:ln>
          <a:effectLst/>
        </p:spPr>
        <p:txBody>
          <a:bodyPr vert="horz" wrap="square" lIns="0" tIns="62619" rIns="0" bIns="0" numCol="1" anchor="b" anchorCtr="0" compatLnSpc="1">
            <a:prstTxWarp prst="textNoShape">
              <a:avLst/>
            </a:prstTxWarp>
            <a:normAutofit/>
          </a:bodyPr>
          <a:lstStyle/>
          <a:p>
            <a:pPr lvl="0"/>
            <a:r>
              <a:rPr lang="en-US" noProof="0" smtClean="0"/>
              <a:t>Click to edit Master title style</a:t>
            </a:r>
            <a:endParaRPr lang="en-AU" noProof="0" dirty="0" smtClean="0"/>
          </a:p>
        </p:txBody>
      </p:sp>
      <p:sp>
        <p:nvSpPr>
          <p:cNvPr id="19459" name="Rectangle 3"/>
          <p:cNvSpPr>
            <a:spLocks noGrp="1" noChangeArrowheads="1"/>
          </p:cNvSpPr>
          <p:nvPr>
            <p:ph type="body" idx="1"/>
          </p:nvPr>
        </p:nvSpPr>
        <p:spPr bwMode="auto">
          <a:xfrm>
            <a:off x="351760" y="1937344"/>
            <a:ext cx="11520680" cy="6299338"/>
          </a:xfrm>
          <a:prstGeom prst="rect">
            <a:avLst/>
          </a:prstGeom>
          <a:noFill/>
          <a:ln w="9525">
            <a:noFill/>
            <a:miter lim="800000"/>
            <a:headEnd/>
            <a:tailEnd/>
          </a:ln>
          <a:effectLst/>
        </p:spPr>
        <p:txBody>
          <a:bodyPr vert="horz" wrap="square" lIns="0" tIns="62619" rIns="0" bIns="6261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smtClean="0"/>
          </a:p>
        </p:txBody>
      </p:sp>
      <p:sp>
        <p:nvSpPr>
          <p:cNvPr id="19460" name="Line 4"/>
          <p:cNvSpPr>
            <a:spLocks noChangeShapeType="1"/>
          </p:cNvSpPr>
          <p:nvPr/>
        </p:nvSpPr>
        <p:spPr bwMode="auto">
          <a:xfrm>
            <a:off x="351592" y="1322357"/>
            <a:ext cx="12096524" cy="0"/>
          </a:xfrm>
          <a:prstGeom prst="line">
            <a:avLst/>
          </a:prstGeom>
          <a:noFill/>
          <a:ln w="12700">
            <a:solidFill>
              <a:schemeClr val="accent1"/>
            </a:solidFill>
            <a:round/>
            <a:headEnd/>
            <a:tailEnd/>
          </a:ln>
          <a:effectLst/>
        </p:spPr>
        <p:txBody>
          <a:bodyPr lIns="109815" tIns="54908" rIns="109815" bIns="54908"/>
          <a:lstStyle/>
          <a:p>
            <a:pPr algn="ctr" defTabSz="1253335"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51593" y="9149663"/>
            <a:ext cx="551138" cy="411221"/>
          </a:xfrm>
          <a:prstGeom prst="rect">
            <a:avLst/>
          </a:prstGeom>
          <a:noFill/>
          <a:ln w="9525">
            <a:noFill/>
            <a:miter lim="800000"/>
            <a:headEnd/>
            <a:tailEnd/>
          </a:ln>
          <a:effectLst/>
        </p:spPr>
        <p:txBody>
          <a:bodyPr vert="horz" wrap="square" lIns="0" tIns="62619" rIns="0" bIns="62619" numCol="1" anchor="t" anchorCtr="0" compatLnSpc="1">
            <a:prstTxWarp prst="textNoShape">
              <a:avLst/>
            </a:prstTxWarp>
          </a:bodyPr>
          <a:lstStyle>
            <a:lvl1pPr algn="l" defTabSz="1252593">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7" y="9149664"/>
            <a:ext cx="10709177" cy="418275"/>
          </a:xfrm>
          <a:prstGeom prst="rect">
            <a:avLst/>
          </a:prstGeom>
        </p:spPr>
        <p:txBody>
          <a:bodyPr vert="horz" lIns="0" tIns="64870" rIns="0" bIns="54908" rtlCol="0" anchor="t" anchorCtr="0"/>
          <a:lstStyle>
            <a:lvl1pPr algn="l">
              <a:defRPr sz="1100">
                <a:solidFill>
                  <a:schemeClr val="tx1"/>
                </a:solidFill>
              </a:defRPr>
            </a:lvl1pPr>
          </a:lstStyle>
          <a:p>
            <a:pPr defTabSz="1253335"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10" name="Picture 9" descr="NAB logo"/>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935628" y="8599564"/>
            <a:ext cx="525788" cy="818205"/>
          </a:xfrm>
          <a:prstGeom prst="rect">
            <a:avLst/>
          </a:prstGeom>
        </p:spPr>
      </p:pic>
    </p:spTree>
    <p:extLst>
      <p:ext uri="{BB962C8B-B14F-4D97-AF65-F5344CB8AC3E}">
        <p14:creationId xmlns:p14="http://schemas.microsoft.com/office/powerpoint/2010/main" val="3351256061"/>
      </p:ext>
    </p:extLst>
  </p:cSld>
  <p:clrMap bg1="lt1" tx1="dk1" bg2="lt2" tx2="dk2" accent1="accent1" accent2="accent2" accent3="accent3" accent4="accent4" accent5="accent5" accent6="accent6" hlink="hlink" folHlink="folHlink"/>
  <p:sldLayoutIdLst>
    <p:sldLayoutId id="2147483804" r:id="rId1"/>
    <p:sldLayoutId id="2147483805" r:id="rId2"/>
    <p:sldLayoutId id="2147483806" r:id="rId3"/>
    <p:sldLayoutId id="2147483807" r:id="rId4"/>
    <p:sldLayoutId id="2147483808" r:id="rId5"/>
    <p:sldLayoutId id="2147483809" r:id="rId6"/>
    <p:sldLayoutId id="2147483810" r:id="rId7"/>
    <p:sldLayoutId id="2147483811" r:id="rId8"/>
    <p:sldLayoutId id="2147483812" r:id="rId9"/>
    <p:sldLayoutId id="2147483813" r:id="rId10"/>
    <p:sldLayoutId id="2147483814" r:id="rId11"/>
    <p:sldLayoutId id="2147483815" r:id="rId12"/>
  </p:sldLayoutIdLst>
  <p:hf hdr="0" dt="0"/>
  <p:txStyles>
    <p:titleStyle>
      <a:lvl1pPr algn="l" defTabSz="1252593" rtl="0" eaLnBrk="1" fontAlgn="base" hangingPunct="1">
        <a:lnSpc>
          <a:spcPct val="80000"/>
        </a:lnSpc>
        <a:spcBef>
          <a:spcPct val="0"/>
        </a:spcBef>
        <a:spcAft>
          <a:spcPct val="0"/>
        </a:spcAft>
        <a:defRPr sz="4500" cap="all" baseline="0">
          <a:solidFill>
            <a:schemeClr val="accent1"/>
          </a:solidFill>
          <a:latin typeface="NAB Impact" pitchFamily="50" charset="0"/>
          <a:ea typeface="+mj-ea"/>
          <a:cs typeface="+mj-cs"/>
        </a:defRPr>
      </a:lvl1pPr>
      <a:lvl2pPr algn="l" defTabSz="1252593"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52593"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52593"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52593" rtl="0" eaLnBrk="1" fontAlgn="base" hangingPunct="1">
        <a:spcBef>
          <a:spcPct val="0"/>
        </a:spcBef>
        <a:spcAft>
          <a:spcPct val="0"/>
        </a:spcAft>
        <a:defRPr sz="2500">
          <a:solidFill>
            <a:schemeClr val="accent1"/>
          </a:solidFill>
          <a:latin typeface="Corpid C1 Bold" pitchFamily="34" charset="0"/>
          <a:cs typeface="Arial" charset="0"/>
        </a:defRPr>
      </a:lvl5pPr>
      <a:lvl6pPr marL="549039" algn="l" defTabSz="1252593" rtl="0" eaLnBrk="1" fontAlgn="base" hangingPunct="1">
        <a:spcBef>
          <a:spcPct val="0"/>
        </a:spcBef>
        <a:spcAft>
          <a:spcPct val="0"/>
        </a:spcAft>
        <a:defRPr sz="2500">
          <a:solidFill>
            <a:schemeClr val="accent1"/>
          </a:solidFill>
          <a:latin typeface="Corpid C1 Bold" pitchFamily="34" charset="0"/>
          <a:cs typeface="Arial" charset="0"/>
        </a:defRPr>
      </a:lvl6pPr>
      <a:lvl7pPr marL="1098147" algn="l" defTabSz="1252593" rtl="0" eaLnBrk="1" fontAlgn="base" hangingPunct="1">
        <a:spcBef>
          <a:spcPct val="0"/>
        </a:spcBef>
        <a:spcAft>
          <a:spcPct val="0"/>
        </a:spcAft>
        <a:defRPr sz="2500">
          <a:solidFill>
            <a:schemeClr val="accent1"/>
          </a:solidFill>
          <a:latin typeface="Corpid C1 Bold" pitchFamily="34" charset="0"/>
          <a:cs typeface="Arial" charset="0"/>
        </a:defRPr>
      </a:lvl7pPr>
      <a:lvl8pPr marL="1647239" algn="l" defTabSz="1252593" rtl="0" eaLnBrk="1" fontAlgn="base" hangingPunct="1">
        <a:spcBef>
          <a:spcPct val="0"/>
        </a:spcBef>
        <a:spcAft>
          <a:spcPct val="0"/>
        </a:spcAft>
        <a:defRPr sz="2500">
          <a:solidFill>
            <a:schemeClr val="accent1"/>
          </a:solidFill>
          <a:latin typeface="Corpid C1 Bold" pitchFamily="34" charset="0"/>
          <a:cs typeface="Arial" charset="0"/>
        </a:defRPr>
      </a:lvl8pPr>
      <a:lvl9pPr marL="2196330" algn="l" defTabSz="1252593"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17318" indent="-217318" algn="l" defTabSz="1252593"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52028" indent="-217318" algn="l" defTabSz="1252593"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75290" indent="-217318" algn="l" defTabSz="1252593"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509971" indent="-217318" algn="l" defTabSz="1252593"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44664" indent="-217318" algn="l" defTabSz="1252593"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502303" indent="-369866" algn="l" defTabSz="1252593"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4051383" indent="-369866" algn="l" defTabSz="1252593"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600453" indent="-369866" algn="l" defTabSz="1252593"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149539" indent="-369866" algn="l" defTabSz="1252593"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098147" rtl="0" eaLnBrk="1" latinLnBrk="0" hangingPunct="1">
        <a:defRPr sz="2200" kern="1200">
          <a:solidFill>
            <a:schemeClr val="tx1"/>
          </a:solidFill>
          <a:latin typeface="+mn-lt"/>
          <a:ea typeface="+mn-ea"/>
          <a:cs typeface="+mn-cs"/>
        </a:defRPr>
      </a:lvl1pPr>
      <a:lvl2pPr marL="549039" algn="l" defTabSz="1098147" rtl="0" eaLnBrk="1" latinLnBrk="0" hangingPunct="1">
        <a:defRPr sz="2200" kern="1200">
          <a:solidFill>
            <a:schemeClr val="tx1"/>
          </a:solidFill>
          <a:latin typeface="+mn-lt"/>
          <a:ea typeface="+mn-ea"/>
          <a:cs typeface="+mn-cs"/>
        </a:defRPr>
      </a:lvl2pPr>
      <a:lvl3pPr marL="1098147" algn="l" defTabSz="1098147" rtl="0" eaLnBrk="1" latinLnBrk="0" hangingPunct="1">
        <a:defRPr sz="2200" kern="1200">
          <a:solidFill>
            <a:schemeClr val="tx1"/>
          </a:solidFill>
          <a:latin typeface="+mn-lt"/>
          <a:ea typeface="+mn-ea"/>
          <a:cs typeface="+mn-cs"/>
        </a:defRPr>
      </a:lvl3pPr>
      <a:lvl4pPr marL="1647239" algn="l" defTabSz="1098147" rtl="0" eaLnBrk="1" latinLnBrk="0" hangingPunct="1">
        <a:defRPr sz="2200" kern="1200">
          <a:solidFill>
            <a:schemeClr val="tx1"/>
          </a:solidFill>
          <a:latin typeface="+mn-lt"/>
          <a:ea typeface="+mn-ea"/>
          <a:cs typeface="+mn-cs"/>
        </a:defRPr>
      </a:lvl4pPr>
      <a:lvl5pPr marL="2196330" algn="l" defTabSz="1098147" rtl="0" eaLnBrk="1" latinLnBrk="0" hangingPunct="1">
        <a:defRPr sz="2200" kern="1200">
          <a:solidFill>
            <a:schemeClr val="tx1"/>
          </a:solidFill>
          <a:latin typeface="+mn-lt"/>
          <a:ea typeface="+mn-ea"/>
          <a:cs typeface="+mn-cs"/>
        </a:defRPr>
      </a:lvl5pPr>
      <a:lvl6pPr marL="2745408" algn="l" defTabSz="1098147" rtl="0" eaLnBrk="1" latinLnBrk="0" hangingPunct="1">
        <a:defRPr sz="2200" kern="1200">
          <a:solidFill>
            <a:schemeClr val="tx1"/>
          </a:solidFill>
          <a:latin typeface="+mn-lt"/>
          <a:ea typeface="+mn-ea"/>
          <a:cs typeface="+mn-cs"/>
        </a:defRPr>
      </a:lvl6pPr>
      <a:lvl7pPr marL="3294491" algn="l" defTabSz="1098147" rtl="0" eaLnBrk="1" latinLnBrk="0" hangingPunct="1">
        <a:defRPr sz="2200" kern="1200">
          <a:solidFill>
            <a:schemeClr val="tx1"/>
          </a:solidFill>
          <a:latin typeface="+mn-lt"/>
          <a:ea typeface="+mn-ea"/>
          <a:cs typeface="+mn-cs"/>
        </a:defRPr>
      </a:lvl7pPr>
      <a:lvl8pPr marL="3843570" algn="l" defTabSz="1098147" rtl="0" eaLnBrk="1" latinLnBrk="0" hangingPunct="1">
        <a:defRPr sz="2200" kern="1200">
          <a:solidFill>
            <a:schemeClr val="tx1"/>
          </a:solidFill>
          <a:latin typeface="+mn-lt"/>
          <a:ea typeface="+mn-ea"/>
          <a:cs typeface="+mn-cs"/>
        </a:defRPr>
      </a:lvl8pPr>
      <a:lvl9pPr marL="4392651" algn="l" defTabSz="1098147" rtl="0" eaLnBrk="1" latinLnBrk="0" hangingPunct="1">
        <a:defRPr sz="22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51589" y="215691"/>
            <a:ext cx="12097436" cy="1056273"/>
          </a:xfrm>
          <a:prstGeom prst="rect">
            <a:avLst/>
          </a:prstGeom>
          <a:noFill/>
          <a:ln w="9525">
            <a:noFill/>
            <a:miter lim="800000"/>
            <a:headEnd/>
            <a:tailEnd/>
          </a:ln>
          <a:effectLst/>
        </p:spPr>
        <p:txBody>
          <a:bodyPr vert="horz" wrap="square" lIns="0" tIns="62698" rIns="0" bIns="0" numCol="1" anchor="b" anchorCtr="0" compatLnSpc="1">
            <a:prstTxWarp prst="textNoShape">
              <a:avLst/>
            </a:prstTxWarp>
            <a:normAutofit/>
          </a:bodyPr>
          <a:lstStyle/>
          <a:p>
            <a:pPr lvl="0"/>
            <a:r>
              <a:rPr lang="en-US" noProof="0" smtClean="0"/>
              <a:t>Click to edit Master title style</a:t>
            </a:r>
            <a:endParaRPr lang="en-AU" noProof="0" dirty="0" smtClean="0"/>
          </a:p>
        </p:txBody>
      </p:sp>
      <p:sp>
        <p:nvSpPr>
          <p:cNvPr id="19459" name="Rectangle 3"/>
          <p:cNvSpPr>
            <a:spLocks noGrp="1" noChangeArrowheads="1"/>
          </p:cNvSpPr>
          <p:nvPr>
            <p:ph type="body" idx="1"/>
          </p:nvPr>
        </p:nvSpPr>
        <p:spPr bwMode="auto">
          <a:xfrm>
            <a:off x="351751" y="1937335"/>
            <a:ext cx="11520680" cy="6299338"/>
          </a:xfrm>
          <a:prstGeom prst="rect">
            <a:avLst/>
          </a:prstGeom>
          <a:noFill/>
          <a:ln w="9525">
            <a:noFill/>
            <a:miter lim="800000"/>
            <a:headEnd/>
            <a:tailEnd/>
          </a:ln>
          <a:effectLst/>
        </p:spPr>
        <p:txBody>
          <a:bodyPr vert="horz" wrap="square" lIns="0" tIns="62698" rIns="0" bIns="62698"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smtClean="0"/>
          </a:p>
        </p:txBody>
      </p:sp>
      <p:sp>
        <p:nvSpPr>
          <p:cNvPr id="19460" name="Line 4"/>
          <p:cNvSpPr>
            <a:spLocks noChangeShapeType="1"/>
          </p:cNvSpPr>
          <p:nvPr/>
        </p:nvSpPr>
        <p:spPr bwMode="auto">
          <a:xfrm>
            <a:off x="351592" y="1322357"/>
            <a:ext cx="12096524" cy="0"/>
          </a:xfrm>
          <a:prstGeom prst="line">
            <a:avLst/>
          </a:prstGeom>
          <a:noFill/>
          <a:ln w="12700">
            <a:solidFill>
              <a:schemeClr val="accent1"/>
            </a:solidFill>
            <a:round/>
            <a:headEnd/>
            <a:tailEnd/>
          </a:ln>
          <a:effectLst/>
        </p:spPr>
        <p:txBody>
          <a:bodyPr lIns="109952" tIns="54977" rIns="109952" bIns="54977"/>
          <a:lstStyle/>
          <a:p>
            <a:pPr algn="ctr" defTabSz="1254662"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51593" y="9149663"/>
            <a:ext cx="551138" cy="411221"/>
          </a:xfrm>
          <a:prstGeom prst="rect">
            <a:avLst/>
          </a:prstGeom>
          <a:noFill/>
          <a:ln w="9525">
            <a:noFill/>
            <a:miter lim="800000"/>
            <a:headEnd/>
            <a:tailEnd/>
          </a:ln>
          <a:effectLst/>
        </p:spPr>
        <p:txBody>
          <a:bodyPr vert="horz" wrap="square" lIns="0" tIns="62698" rIns="0" bIns="62698" numCol="1" anchor="t" anchorCtr="0" compatLnSpc="1">
            <a:prstTxWarp prst="textNoShape">
              <a:avLst/>
            </a:prstTxWarp>
          </a:bodyPr>
          <a:lstStyle>
            <a:lvl1pPr algn="l" defTabSz="1254141">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7" y="9149664"/>
            <a:ext cx="10709177" cy="418275"/>
          </a:xfrm>
          <a:prstGeom prst="rect">
            <a:avLst/>
          </a:prstGeom>
        </p:spPr>
        <p:txBody>
          <a:bodyPr vert="horz" lIns="0" tIns="64950" rIns="0" bIns="54977" rtlCol="0" anchor="t" anchorCtr="0"/>
          <a:lstStyle>
            <a:lvl1pPr algn="l">
              <a:defRPr sz="1100">
                <a:solidFill>
                  <a:schemeClr val="tx1"/>
                </a:solidFill>
              </a:defRPr>
            </a:lvl1pPr>
          </a:lstStyle>
          <a:p>
            <a:pPr defTabSz="1254662"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10" name="Picture 9" descr="NAB logo"/>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935628" y="8599564"/>
            <a:ext cx="525788" cy="818205"/>
          </a:xfrm>
          <a:prstGeom prst="rect">
            <a:avLst/>
          </a:prstGeom>
        </p:spPr>
      </p:pic>
    </p:spTree>
    <p:extLst>
      <p:ext uri="{BB962C8B-B14F-4D97-AF65-F5344CB8AC3E}">
        <p14:creationId xmlns:p14="http://schemas.microsoft.com/office/powerpoint/2010/main" val="3170543806"/>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Lst>
  <p:hf hdr="0" dt="0"/>
  <p:txStyles>
    <p:titleStyle>
      <a:lvl1pPr algn="l" defTabSz="1254141" rtl="0" eaLnBrk="1" fontAlgn="base" hangingPunct="1">
        <a:lnSpc>
          <a:spcPct val="80000"/>
        </a:lnSpc>
        <a:spcBef>
          <a:spcPct val="0"/>
        </a:spcBef>
        <a:spcAft>
          <a:spcPct val="0"/>
        </a:spcAft>
        <a:defRPr sz="4500" cap="all" baseline="0">
          <a:solidFill>
            <a:schemeClr val="accent1"/>
          </a:solidFill>
          <a:latin typeface="NAB Impact" pitchFamily="50" charset="0"/>
          <a:ea typeface="+mj-ea"/>
          <a:cs typeface="+mj-cs"/>
        </a:defRPr>
      </a:lvl1pPr>
      <a:lvl2pPr algn="l" defTabSz="1254141"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54141"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54141"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54141" rtl="0" eaLnBrk="1" fontAlgn="base" hangingPunct="1">
        <a:spcBef>
          <a:spcPct val="0"/>
        </a:spcBef>
        <a:spcAft>
          <a:spcPct val="0"/>
        </a:spcAft>
        <a:defRPr sz="2500">
          <a:solidFill>
            <a:schemeClr val="accent1"/>
          </a:solidFill>
          <a:latin typeface="Corpid C1 Bold" pitchFamily="34" charset="0"/>
          <a:cs typeface="Arial" charset="0"/>
        </a:defRPr>
      </a:lvl5pPr>
      <a:lvl6pPr marL="549717" algn="l" defTabSz="1254141" rtl="0" eaLnBrk="1" fontAlgn="base" hangingPunct="1">
        <a:spcBef>
          <a:spcPct val="0"/>
        </a:spcBef>
        <a:spcAft>
          <a:spcPct val="0"/>
        </a:spcAft>
        <a:defRPr sz="2500">
          <a:solidFill>
            <a:schemeClr val="accent1"/>
          </a:solidFill>
          <a:latin typeface="Corpid C1 Bold" pitchFamily="34" charset="0"/>
          <a:cs typeface="Arial" charset="0"/>
        </a:defRPr>
      </a:lvl6pPr>
      <a:lvl7pPr marL="1099505" algn="l" defTabSz="1254141" rtl="0" eaLnBrk="1" fontAlgn="base" hangingPunct="1">
        <a:spcBef>
          <a:spcPct val="0"/>
        </a:spcBef>
        <a:spcAft>
          <a:spcPct val="0"/>
        </a:spcAft>
        <a:defRPr sz="2500">
          <a:solidFill>
            <a:schemeClr val="accent1"/>
          </a:solidFill>
          <a:latin typeface="Corpid C1 Bold" pitchFamily="34" charset="0"/>
          <a:cs typeface="Arial" charset="0"/>
        </a:defRPr>
      </a:lvl7pPr>
      <a:lvl8pPr marL="1649276" algn="l" defTabSz="1254141" rtl="0" eaLnBrk="1" fontAlgn="base" hangingPunct="1">
        <a:spcBef>
          <a:spcPct val="0"/>
        </a:spcBef>
        <a:spcAft>
          <a:spcPct val="0"/>
        </a:spcAft>
        <a:defRPr sz="2500">
          <a:solidFill>
            <a:schemeClr val="accent1"/>
          </a:solidFill>
          <a:latin typeface="Corpid C1 Bold" pitchFamily="34" charset="0"/>
          <a:cs typeface="Arial" charset="0"/>
        </a:defRPr>
      </a:lvl8pPr>
      <a:lvl9pPr marL="2199044" algn="l" defTabSz="1254141"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17589" indent="-217589" algn="l" defTabSz="1254141"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52834" indent="-217589" algn="l" defTabSz="1254141"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76613" indent="-217589" algn="l" defTabSz="1254141"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511839" indent="-217589" algn="l" defTabSz="1254141"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47068" indent="-217589" algn="l" defTabSz="1254141"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506629" indent="-370324" algn="l" defTabSz="1254141"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4056391" indent="-370324" algn="l" defTabSz="1254141"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606139" indent="-370324" algn="l" defTabSz="1254141"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155905" indent="-370324" algn="l" defTabSz="1254141"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099505" rtl="0" eaLnBrk="1" latinLnBrk="0" hangingPunct="1">
        <a:defRPr sz="2200" kern="1200">
          <a:solidFill>
            <a:schemeClr val="tx1"/>
          </a:solidFill>
          <a:latin typeface="+mn-lt"/>
          <a:ea typeface="+mn-ea"/>
          <a:cs typeface="+mn-cs"/>
        </a:defRPr>
      </a:lvl1pPr>
      <a:lvl2pPr marL="549717" algn="l" defTabSz="1099505" rtl="0" eaLnBrk="1" latinLnBrk="0" hangingPunct="1">
        <a:defRPr sz="2200" kern="1200">
          <a:solidFill>
            <a:schemeClr val="tx1"/>
          </a:solidFill>
          <a:latin typeface="+mn-lt"/>
          <a:ea typeface="+mn-ea"/>
          <a:cs typeface="+mn-cs"/>
        </a:defRPr>
      </a:lvl2pPr>
      <a:lvl3pPr marL="1099505" algn="l" defTabSz="1099505" rtl="0" eaLnBrk="1" latinLnBrk="0" hangingPunct="1">
        <a:defRPr sz="2200" kern="1200">
          <a:solidFill>
            <a:schemeClr val="tx1"/>
          </a:solidFill>
          <a:latin typeface="+mn-lt"/>
          <a:ea typeface="+mn-ea"/>
          <a:cs typeface="+mn-cs"/>
        </a:defRPr>
      </a:lvl3pPr>
      <a:lvl4pPr marL="1649276" algn="l" defTabSz="1099505" rtl="0" eaLnBrk="1" latinLnBrk="0" hangingPunct="1">
        <a:defRPr sz="2200" kern="1200">
          <a:solidFill>
            <a:schemeClr val="tx1"/>
          </a:solidFill>
          <a:latin typeface="+mn-lt"/>
          <a:ea typeface="+mn-ea"/>
          <a:cs typeface="+mn-cs"/>
        </a:defRPr>
      </a:lvl4pPr>
      <a:lvl5pPr marL="2199044" algn="l" defTabSz="1099505" rtl="0" eaLnBrk="1" latinLnBrk="0" hangingPunct="1">
        <a:defRPr sz="2200" kern="1200">
          <a:solidFill>
            <a:schemeClr val="tx1"/>
          </a:solidFill>
          <a:latin typeface="+mn-lt"/>
          <a:ea typeface="+mn-ea"/>
          <a:cs typeface="+mn-cs"/>
        </a:defRPr>
      </a:lvl5pPr>
      <a:lvl6pPr marL="2748802" algn="l" defTabSz="1099505" rtl="0" eaLnBrk="1" latinLnBrk="0" hangingPunct="1">
        <a:defRPr sz="2200" kern="1200">
          <a:solidFill>
            <a:schemeClr val="tx1"/>
          </a:solidFill>
          <a:latin typeface="+mn-lt"/>
          <a:ea typeface="+mn-ea"/>
          <a:cs typeface="+mn-cs"/>
        </a:defRPr>
      </a:lvl6pPr>
      <a:lvl7pPr marL="3298562" algn="l" defTabSz="1099505" rtl="0" eaLnBrk="1" latinLnBrk="0" hangingPunct="1">
        <a:defRPr sz="2200" kern="1200">
          <a:solidFill>
            <a:schemeClr val="tx1"/>
          </a:solidFill>
          <a:latin typeface="+mn-lt"/>
          <a:ea typeface="+mn-ea"/>
          <a:cs typeface="+mn-cs"/>
        </a:defRPr>
      </a:lvl7pPr>
      <a:lvl8pPr marL="3848321" algn="l" defTabSz="1099505" rtl="0" eaLnBrk="1" latinLnBrk="0" hangingPunct="1">
        <a:defRPr sz="2200" kern="1200">
          <a:solidFill>
            <a:schemeClr val="tx1"/>
          </a:solidFill>
          <a:latin typeface="+mn-lt"/>
          <a:ea typeface="+mn-ea"/>
          <a:cs typeface="+mn-cs"/>
        </a:defRPr>
      </a:lvl8pPr>
      <a:lvl9pPr marL="4398080" algn="l" defTabSz="1099505" rtl="0" eaLnBrk="1" latinLnBrk="0" hangingPunct="1">
        <a:defRPr sz="22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32585" y="215691"/>
            <a:ext cx="12119328" cy="1056273"/>
          </a:xfrm>
          <a:prstGeom prst="rect">
            <a:avLst/>
          </a:prstGeom>
          <a:noFill/>
          <a:ln w="9525">
            <a:noFill/>
            <a:miter lim="800000"/>
            <a:headEnd/>
            <a:tailEnd/>
          </a:ln>
          <a:effectLst/>
        </p:spPr>
        <p:txBody>
          <a:bodyPr vert="horz" wrap="square" lIns="123651" tIns="61856" rIns="123651" bIns="61856" numCol="1" anchor="b" anchorCtr="0" compatLnSpc="1">
            <a:prstTxWarp prst="textNoShape">
              <a:avLst/>
            </a:prstTxWarp>
          </a:bodyPr>
          <a:lstStyle/>
          <a:p>
            <a:pPr lvl="0"/>
            <a:r>
              <a:rPr lang="en-US" smtClean="0"/>
              <a:t>Click to edit Master title style</a:t>
            </a:r>
            <a:endParaRPr lang="en-AU" dirty="0" smtClean="0"/>
          </a:p>
        </p:txBody>
      </p:sp>
      <p:sp>
        <p:nvSpPr>
          <p:cNvPr id="19459" name="Rectangle 3"/>
          <p:cNvSpPr>
            <a:spLocks noGrp="1" noChangeArrowheads="1"/>
          </p:cNvSpPr>
          <p:nvPr>
            <p:ph type="body" idx="1"/>
          </p:nvPr>
        </p:nvSpPr>
        <p:spPr bwMode="auto">
          <a:xfrm>
            <a:off x="359463" y="1937448"/>
            <a:ext cx="11520680" cy="6299338"/>
          </a:xfrm>
          <a:prstGeom prst="rect">
            <a:avLst/>
          </a:prstGeom>
          <a:noFill/>
          <a:ln w="9525">
            <a:noFill/>
            <a:miter lim="800000"/>
            <a:headEnd/>
            <a:tailEnd/>
          </a:ln>
          <a:effectLst/>
        </p:spPr>
        <p:txBody>
          <a:bodyPr vert="horz" wrap="square" lIns="123651" tIns="61856" rIns="123651" bIns="6185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smtClean="0"/>
          </a:p>
        </p:txBody>
      </p:sp>
      <p:sp>
        <p:nvSpPr>
          <p:cNvPr id="19460" name="Line 4"/>
          <p:cNvSpPr>
            <a:spLocks noChangeShapeType="1"/>
          </p:cNvSpPr>
          <p:nvPr/>
        </p:nvSpPr>
        <p:spPr bwMode="auto">
          <a:xfrm>
            <a:off x="351594" y="1322357"/>
            <a:ext cx="12096524" cy="0"/>
          </a:xfrm>
          <a:prstGeom prst="line">
            <a:avLst/>
          </a:prstGeom>
          <a:noFill/>
          <a:ln w="12700">
            <a:solidFill>
              <a:schemeClr val="accent1"/>
            </a:solidFill>
            <a:round/>
            <a:headEnd/>
            <a:tailEnd/>
          </a:ln>
          <a:effectLst/>
        </p:spPr>
        <p:txBody>
          <a:bodyPr lIns="108398" tIns="54198" rIns="108398" bIns="54198"/>
          <a:lstStyle/>
          <a:p>
            <a:pPr algn="ctr" defTabSz="1260878"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32590" y="9149663"/>
            <a:ext cx="551138" cy="411221"/>
          </a:xfrm>
          <a:prstGeom prst="rect">
            <a:avLst/>
          </a:prstGeom>
          <a:noFill/>
          <a:ln w="9525">
            <a:noFill/>
            <a:miter lim="800000"/>
            <a:headEnd/>
            <a:tailEnd/>
          </a:ln>
          <a:effectLst/>
        </p:spPr>
        <p:txBody>
          <a:bodyPr vert="horz" wrap="square" lIns="123651" tIns="61856" rIns="123651" bIns="61856" numCol="1" anchor="t" anchorCtr="0" compatLnSpc="1">
            <a:prstTxWarp prst="textNoShape">
              <a:avLst/>
            </a:prstTxWarp>
          </a:bodyPr>
          <a:lstStyle>
            <a:lvl1pPr algn="l" defTabSz="1236635">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9" y="9149664"/>
            <a:ext cx="10709177" cy="418275"/>
          </a:xfrm>
          <a:prstGeom prst="rect">
            <a:avLst/>
          </a:prstGeom>
        </p:spPr>
        <p:txBody>
          <a:bodyPr vert="horz" lIns="108398" tIns="64049" rIns="108398" bIns="54198" rtlCol="0" anchor="t" anchorCtr="0"/>
          <a:lstStyle>
            <a:lvl1pPr algn="l">
              <a:defRPr sz="1100">
                <a:solidFill>
                  <a:schemeClr val="tx1"/>
                </a:solidFill>
              </a:defRPr>
            </a:lvl1pPr>
          </a:lstStyle>
          <a:p>
            <a:pPr defTabSz="1260878"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8" name="Picture 16" descr="NAB CMYK TAB Vertical"/>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34984" y="8595321"/>
            <a:ext cx="526432" cy="82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8124451"/>
      </p:ext>
    </p:extLst>
  </p:cSld>
  <p:clrMap bg1="lt1" tx1="dk1" bg2="lt2" tx2="dk2" accent1="accent1" accent2="accent2" accent3="accent3" accent4="accent4" accent5="accent5" accent6="accent6" hlink="hlink" folHlink="folHlink"/>
  <p:sldLayoutIdLst>
    <p:sldLayoutId id="2147483830" r:id="rId1"/>
    <p:sldLayoutId id="2147483831" r:id="rId2"/>
    <p:sldLayoutId id="2147483832" r:id="rId3"/>
    <p:sldLayoutId id="2147483833" r:id="rId4"/>
    <p:sldLayoutId id="2147483834" r:id="rId5"/>
    <p:sldLayoutId id="2147483835" r:id="rId6"/>
    <p:sldLayoutId id="2147483836" r:id="rId7"/>
    <p:sldLayoutId id="2147483837" r:id="rId8"/>
    <p:sldLayoutId id="2147483838" r:id="rId9"/>
    <p:sldLayoutId id="2147483839" r:id="rId10"/>
    <p:sldLayoutId id="2147483840" r:id="rId11"/>
    <p:sldLayoutId id="2147483841" r:id="rId12"/>
    <p:sldLayoutId id="2147483842" r:id="rId13"/>
  </p:sldLayoutIdLst>
  <p:hf hdr="0" dt="0"/>
  <p:txStyles>
    <p:titleStyle>
      <a:lvl1pPr algn="l" defTabSz="1236635" rtl="0" eaLnBrk="1" fontAlgn="base" hangingPunct="1">
        <a:spcBef>
          <a:spcPct val="0"/>
        </a:spcBef>
        <a:spcAft>
          <a:spcPct val="0"/>
        </a:spcAft>
        <a:defRPr sz="2500">
          <a:solidFill>
            <a:schemeClr val="accent1"/>
          </a:solidFill>
          <a:latin typeface="+mj-lt"/>
          <a:ea typeface="+mj-ea"/>
          <a:cs typeface="+mj-cs"/>
        </a:defRPr>
      </a:lvl1pPr>
      <a:lvl2pPr algn="l" defTabSz="1236635"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36635"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36635"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36635" rtl="0" eaLnBrk="1" fontAlgn="base" hangingPunct="1">
        <a:spcBef>
          <a:spcPct val="0"/>
        </a:spcBef>
        <a:spcAft>
          <a:spcPct val="0"/>
        </a:spcAft>
        <a:defRPr sz="2500">
          <a:solidFill>
            <a:schemeClr val="accent1"/>
          </a:solidFill>
          <a:latin typeface="Corpid C1 Bold" pitchFamily="34" charset="0"/>
          <a:cs typeface="Arial" charset="0"/>
        </a:defRPr>
      </a:lvl5pPr>
      <a:lvl6pPr marL="542034" algn="l" defTabSz="1236635" rtl="0" eaLnBrk="1" fontAlgn="base" hangingPunct="1">
        <a:spcBef>
          <a:spcPct val="0"/>
        </a:spcBef>
        <a:spcAft>
          <a:spcPct val="0"/>
        </a:spcAft>
        <a:defRPr sz="2500">
          <a:solidFill>
            <a:schemeClr val="accent1"/>
          </a:solidFill>
          <a:latin typeface="Corpid C1 Bold" pitchFamily="34" charset="0"/>
          <a:cs typeface="Arial" charset="0"/>
        </a:defRPr>
      </a:lvl6pPr>
      <a:lvl7pPr marL="1084143" algn="l" defTabSz="1236635" rtl="0" eaLnBrk="1" fontAlgn="base" hangingPunct="1">
        <a:spcBef>
          <a:spcPct val="0"/>
        </a:spcBef>
        <a:spcAft>
          <a:spcPct val="0"/>
        </a:spcAft>
        <a:defRPr sz="2500">
          <a:solidFill>
            <a:schemeClr val="accent1"/>
          </a:solidFill>
          <a:latin typeface="Corpid C1 Bold" pitchFamily="34" charset="0"/>
          <a:cs typeface="Arial" charset="0"/>
        </a:defRPr>
      </a:lvl7pPr>
      <a:lvl8pPr marL="1626230" algn="l" defTabSz="1236635" rtl="0" eaLnBrk="1" fontAlgn="base" hangingPunct="1">
        <a:spcBef>
          <a:spcPct val="0"/>
        </a:spcBef>
        <a:spcAft>
          <a:spcPct val="0"/>
        </a:spcAft>
        <a:defRPr sz="2500">
          <a:solidFill>
            <a:schemeClr val="accent1"/>
          </a:solidFill>
          <a:latin typeface="Corpid C1 Bold" pitchFamily="34" charset="0"/>
          <a:cs typeface="Arial" charset="0"/>
        </a:defRPr>
      </a:lvl8pPr>
      <a:lvl9pPr marL="2168313" algn="l" defTabSz="1236635"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14543" indent="-214543" algn="l" defTabSz="1236635"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43723" indent="-214543" algn="l" defTabSz="1236635"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61567" indent="-214543" algn="l" defTabSz="1236635"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490719" indent="-214543" algn="l" defTabSz="1236635"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19882" indent="-214543" algn="l" defTabSz="1236635"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457647" indent="-365155" algn="l" defTabSz="1236635"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3999724" indent="-365155" algn="l" defTabSz="1236635"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541802" indent="-365155" algn="l" defTabSz="1236635"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083879" indent="-365155" algn="l" defTabSz="1236635"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084143" rtl="0" eaLnBrk="1" latinLnBrk="0" hangingPunct="1">
        <a:defRPr sz="2400" kern="1200">
          <a:solidFill>
            <a:schemeClr val="tx1"/>
          </a:solidFill>
          <a:latin typeface="+mn-lt"/>
          <a:ea typeface="+mn-ea"/>
          <a:cs typeface="+mn-cs"/>
        </a:defRPr>
      </a:lvl1pPr>
      <a:lvl2pPr marL="542034" algn="l" defTabSz="1084143" rtl="0" eaLnBrk="1" latinLnBrk="0" hangingPunct="1">
        <a:defRPr sz="2400" kern="1200">
          <a:solidFill>
            <a:schemeClr val="tx1"/>
          </a:solidFill>
          <a:latin typeface="+mn-lt"/>
          <a:ea typeface="+mn-ea"/>
          <a:cs typeface="+mn-cs"/>
        </a:defRPr>
      </a:lvl2pPr>
      <a:lvl3pPr marL="1084143" algn="l" defTabSz="1084143" rtl="0" eaLnBrk="1" latinLnBrk="0" hangingPunct="1">
        <a:defRPr sz="2400" kern="1200">
          <a:solidFill>
            <a:schemeClr val="tx1"/>
          </a:solidFill>
          <a:latin typeface="+mn-lt"/>
          <a:ea typeface="+mn-ea"/>
          <a:cs typeface="+mn-cs"/>
        </a:defRPr>
      </a:lvl3pPr>
      <a:lvl4pPr marL="1626230" algn="l" defTabSz="1084143" rtl="0" eaLnBrk="1" latinLnBrk="0" hangingPunct="1">
        <a:defRPr sz="2400" kern="1200">
          <a:solidFill>
            <a:schemeClr val="tx1"/>
          </a:solidFill>
          <a:latin typeface="+mn-lt"/>
          <a:ea typeface="+mn-ea"/>
          <a:cs typeface="+mn-cs"/>
        </a:defRPr>
      </a:lvl4pPr>
      <a:lvl5pPr marL="2168313" algn="l" defTabSz="1084143" rtl="0" eaLnBrk="1" latinLnBrk="0" hangingPunct="1">
        <a:defRPr sz="2400" kern="1200">
          <a:solidFill>
            <a:schemeClr val="tx1"/>
          </a:solidFill>
          <a:latin typeface="+mn-lt"/>
          <a:ea typeface="+mn-ea"/>
          <a:cs typeface="+mn-cs"/>
        </a:defRPr>
      </a:lvl5pPr>
      <a:lvl6pPr marL="2710406" algn="l" defTabSz="1084143" rtl="0" eaLnBrk="1" latinLnBrk="0" hangingPunct="1">
        <a:defRPr sz="2400" kern="1200">
          <a:solidFill>
            <a:schemeClr val="tx1"/>
          </a:solidFill>
          <a:latin typeface="+mn-lt"/>
          <a:ea typeface="+mn-ea"/>
          <a:cs typeface="+mn-cs"/>
        </a:defRPr>
      </a:lvl6pPr>
      <a:lvl7pPr marL="3252479" algn="l" defTabSz="1084143" rtl="0" eaLnBrk="1" latinLnBrk="0" hangingPunct="1">
        <a:defRPr sz="2400" kern="1200">
          <a:solidFill>
            <a:schemeClr val="tx1"/>
          </a:solidFill>
          <a:latin typeface="+mn-lt"/>
          <a:ea typeface="+mn-ea"/>
          <a:cs typeface="+mn-cs"/>
        </a:defRPr>
      </a:lvl7pPr>
      <a:lvl8pPr marL="3794561" algn="l" defTabSz="1084143" rtl="0" eaLnBrk="1" latinLnBrk="0" hangingPunct="1">
        <a:defRPr sz="2400" kern="1200">
          <a:solidFill>
            <a:schemeClr val="tx1"/>
          </a:solidFill>
          <a:latin typeface="+mn-lt"/>
          <a:ea typeface="+mn-ea"/>
          <a:cs typeface="+mn-cs"/>
        </a:defRPr>
      </a:lvl8pPr>
      <a:lvl9pPr marL="4336650" algn="l" defTabSz="1084143"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32585" y="215691"/>
            <a:ext cx="12119328" cy="1056273"/>
          </a:xfrm>
          <a:prstGeom prst="rect">
            <a:avLst/>
          </a:prstGeom>
          <a:noFill/>
          <a:ln w="9525">
            <a:noFill/>
            <a:miter lim="800000"/>
            <a:headEnd/>
            <a:tailEnd/>
          </a:ln>
          <a:effectLst/>
        </p:spPr>
        <p:txBody>
          <a:bodyPr vert="horz" wrap="square" lIns="123803" tIns="61926" rIns="123803" bIns="61926" numCol="1" anchor="b" anchorCtr="0" compatLnSpc="1">
            <a:prstTxWarp prst="textNoShape">
              <a:avLst/>
            </a:prstTxWarp>
          </a:bodyPr>
          <a:lstStyle/>
          <a:p>
            <a:pPr lvl="0"/>
            <a:r>
              <a:rPr lang="en-US" smtClean="0"/>
              <a:t>Click to edit Master title style</a:t>
            </a:r>
            <a:endParaRPr lang="en-AU" dirty="0" smtClean="0"/>
          </a:p>
        </p:txBody>
      </p:sp>
      <p:sp>
        <p:nvSpPr>
          <p:cNvPr id="19459" name="Rectangle 3"/>
          <p:cNvSpPr>
            <a:spLocks noGrp="1" noChangeArrowheads="1"/>
          </p:cNvSpPr>
          <p:nvPr>
            <p:ph type="body" idx="1"/>
          </p:nvPr>
        </p:nvSpPr>
        <p:spPr bwMode="auto">
          <a:xfrm>
            <a:off x="359453" y="1937438"/>
            <a:ext cx="11520680" cy="6299338"/>
          </a:xfrm>
          <a:prstGeom prst="rect">
            <a:avLst/>
          </a:prstGeom>
          <a:noFill/>
          <a:ln w="9525">
            <a:noFill/>
            <a:miter lim="800000"/>
            <a:headEnd/>
            <a:tailEnd/>
          </a:ln>
          <a:effectLst/>
        </p:spPr>
        <p:txBody>
          <a:bodyPr vert="horz" wrap="square" lIns="123803" tIns="61926" rIns="123803" bIns="6192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smtClean="0"/>
          </a:p>
        </p:txBody>
      </p:sp>
      <p:sp>
        <p:nvSpPr>
          <p:cNvPr id="19460" name="Line 4"/>
          <p:cNvSpPr>
            <a:spLocks noChangeShapeType="1"/>
          </p:cNvSpPr>
          <p:nvPr/>
        </p:nvSpPr>
        <p:spPr bwMode="auto">
          <a:xfrm>
            <a:off x="351594" y="1322357"/>
            <a:ext cx="12096524" cy="0"/>
          </a:xfrm>
          <a:prstGeom prst="line">
            <a:avLst/>
          </a:prstGeom>
          <a:noFill/>
          <a:ln w="12700">
            <a:solidFill>
              <a:schemeClr val="accent1"/>
            </a:solidFill>
            <a:round/>
            <a:headEnd/>
            <a:tailEnd/>
          </a:ln>
          <a:effectLst/>
        </p:spPr>
        <p:txBody>
          <a:bodyPr lIns="108532" tIns="54267" rIns="108532" bIns="54267"/>
          <a:lstStyle/>
          <a:p>
            <a:pPr algn="ctr" defTabSz="1262436"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32590" y="9149663"/>
            <a:ext cx="551138" cy="411221"/>
          </a:xfrm>
          <a:prstGeom prst="rect">
            <a:avLst/>
          </a:prstGeom>
          <a:noFill/>
          <a:ln w="9525">
            <a:noFill/>
            <a:miter lim="800000"/>
            <a:headEnd/>
            <a:tailEnd/>
          </a:ln>
          <a:effectLst/>
        </p:spPr>
        <p:txBody>
          <a:bodyPr vert="horz" wrap="square" lIns="123803" tIns="61926" rIns="123803" bIns="61926" numCol="1" anchor="t" anchorCtr="0" compatLnSpc="1">
            <a:prstTxWarp prst="textNoShape">
              <a:avLst/>
            </a:prstTxWarp>
          </a:bodyPr>
          <a:lstStyle>
            <a:lvl1pPr algn="l" defTabSz="1238164">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9" y="9149664"/>
            <a:ext cx="10709177" cy="418275"/>
          </a:xfrm>
          <a:prstGeom prst="rect">
            <a:avLst/>
          </a:prstGeom>
        </p:spPr>
        <p:txBody>
          <a:bodyPr vert="horz" lIns="108532" tIns="64127" rIns="108532" bIns="54267" rtlCol="0" anchor="t" anchorCtr="0"/>
          <a:lstStyle>
            <a:lvl1pPr algn="l">
              <a:defRPr sz="1100">
                <a:solidFill>
                  <a:schemeClr val="tx1"/>
                </a:solidFill>
              </a:defRPr>
            </a:lvl1pPr>
          </a:lstStyle>
          <a:p>
            <a:pPr defTabSz="1262436"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8" name="Picture 16" descr="NAB CMYK TAB Vertical"/>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34984" y="8595321"/>
            <a:ext cx="526432" cy="82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200828"/>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Lst>
  <p:hf hdr="0" dt="0"/>
  <p:txStyles>
    <p:titleStyle>
      <a:lvl1pPr algn="l" defTabSz="1238164" rtl="0" eaLnBrk="1" fontAlgn="base" hangingPunct="1">
        <a:spcBef>
          <a:spcPct val="0"/>
        </a:spcBef>
        <a:spcAft>
          <a:spcPct val="0"/>
        </a:spcAft>
        <a:defRPr sz="2500">
          <a:solidFill>
            <a:schemeClr val="accent1"/>
          </a:solidFill>
          <a:latin typeface="+mj-lt"/>
          <a:ea typeface="+mj-ea"/>
          <a:cs typeface="+mj-cs"/>
        </a:defRPr>
      </a:lvl1pPr>
      <a:lvl2pPr algn="l" defTabSz="1238164"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38164"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38164"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38164" rtl="0" eaLnBrk="1" fontAlgn="base" hangingPunct="1">
        <a:spcBef>
          <a:spcPct val="0"/>
        </a:spcBef>
        <a:spcAft>
          <a:spcPct val="0"/>
        </a:spcAft>
        <a:defRPr sz="2500">
          <a:solidFill>
            <a:schemeClr val="accent1"/>
          </a:solidFill>
          <a:latin typeface="Corpid C1 Bold" pitchFamily="34" charset="0"/>
          <a:cs typeface="Arial" charset="0"/>
        </a:defRPr>
      </a:lvl5pPr>
      <a:lvl6pPr marL="542702" algn="l" defTabSz="1238164" rtl="0" eaLnBrk="1" fontAlgn="base" hangingPunct="1">
        <a:spcBef>
          <a:spcPct val="0"/>
        </a:spcBef>
        <a:spcAft>
          <a:spcPct val="0"/>
        </a:spcAft>
        <a:defRPr sz="2500">
          <a:solidFill>
            <a:schemeClr val="accent1"/>
          </a:solidFill>
          <a:latin typeface="Corpid C1 Bold" pitchFamily="34" charset="0"/>
          <a:cs typeface="Arial" charset="0"/>
        </a:defRPr>
      </a:lvl6pPr>
      <a:lvl7pPr marL="1085483" algn="l" defTabSz="1238164" rtl="0" eaLnBrk="1" fontAlgn="base" hangingPunct="1">
        <a:spcBef>
          <a:spcPct val="0"/>
        </a:spcBef>
        <a:spcAft>
          <a:spcPct val="0"/>
        </a:spcAft>
        <a:defRPr sz="2500">
          <a:solidFill>
            <a:schemeClr val="accent1"/>
          </a:solidFill>
          <a:latin typeface="Corpid C1 Bold" pitchFamily="34" charset="0"/>
          <a:cs typeface="Arial" charset="0"/>
        </a:defRPr>
      </a:lvl7pPr>
      <a:lvl8pPr marL="1628242" algn="l" defTabSz="1238164" rtl="0" eaLnBrk="1" fontAlgn="base" hangingPunct="1">
        <a:spcBef>
          <a:spcPct val="0"/>
        </a:spcBef>
        <a:spcAft>
          <a:spcPct val="0"/>
        </a:spcAft>
        <a:defRPr sz="2500">
          <a:solidFill>
            <a:schemeClr val="accent1"/>
          </a:solidFill>
          <a:latin typeface="Corpid C1 Bold" pitchFamily="34" charset="0"/>
          <a:cs typeface="Arial" charset="0"/>
        </a:defRPr>
      </a:lvl8pPr>
      <a:lvl9pPr marL="2170993" algn="l" defTabSz="1238164"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14808" indent="-214808" algn="l" defTabSz="1238164"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44517" indent="-214808" algn="l" defTabSz="1238164"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62880" indent="-214808" algn="l" defTabSz="1238164"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492561" indent="-214808" algn="l" defTabSz="1238164"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22255" indent="-214808" algn="l" defTabSz="1238164"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461923" indent="-365606" algn="l" defTabSz="1238164"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4004665" indent="-365606" algn="l" defTabSz="1238164"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547416" indent="-365606" algn="l" defTabSz="1238164"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090163" indent="-365606" algn="l" defTabSz="1238164"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085483" rtl="0" eaLnBrk="1" latinLnBrk="0" hangingPunct="1">
        <a:defRPr sz="2400" kern="1200">
          <a:solidFill>
            <a:schemeClr val="tx1"/>
          </a:solidFill>
          <a:latin typeface="+mn-lt"/>
          <a:ea typeface="+mn-ea"/>
          <a:cs typeface="+mn-cs"/>
        </a:defRPr>
      </a:lvl1pPr>
      <a:lvl2pPr marL="542702" algn="l" defTabSz="1085483" rtl="0" eaLnBrk="1" latinLnBrk="0" hangingPunct="1">
        <a:defRPr sz="2400" kern="1200">
          <a:solidFill>
            <a:schemeClr val="tx1"/>
          </a:solidFill>
          <a:latin typeface="+mn-lt"/>
          <a:ea typeface="+mn-ea"/>
          <a:cs typeface="+mn-cs"/>
        </a:defRPr>
      </a:lvl2pPr>
      <a:lvl3pPr marL="1085483" algn="l" defTabSz="1085483" rtl="0" eaLnBrk="1" latinLnBrk="0" hangingPunct="1">
        <a:defRPr sz="2400" kern="1200">
          <a:solidFill>
            <a:schemeClr val="tx1"/>
          </a:solidFill>
          <a:latin typeface="+mn-lt"/>
          <a:ea typeface="+mn-ea"/>
          <a:cs typeface="+mn-cs"/>
        </a:defRPr>
      </a:lvl3pPr>
      <a:lvl4pPr marL="1628242" algn="l" defTabSz="1085483" rtl="0" eaLnBrk="1" latinLnBrk="0" hangingPunct="1">
        <a:defRPr sz="2400" kern="1200">
          <a:solidFill>
            <a:schemeClr val="tx1"/>
          </a:solidFill>
          <a:latin typeface="+mn-lt"/>
          <a:ea typeface="+mn-ea"/>
          <a:cs typeface="+mn-cs"/>
        </a:defRPr>
      </a:lvl4pPr>
      <a:lvl5pPr marL="2170993" algn="l" defTabSz="1085483" rtl="0" eaLnBrk="1" latinLnBrk="0" hangingPunct="1">
        <a:defRPr sz="2400" kern="1200">
          <a:solidFill>
            <a:schemeClr val="tx1"/>
          </a:solidFill>
          <a:latin typeface="+mn-lt"/>
          <a:ea typeface="+mn-ea"/>
          <a:cs typeface="+mn-cs"/>
        </a:defRPr>
      </a:lvl5pPr>
      <a:lvl6pPr marL="2713756" algn="l" defTabSz="1085483" rtl="0" eaLnBrk="1" latinLnBrk="0" hangingPunct="1">
        <a:defRPr sz="2400" kern="1200">
          <a:solidFill>
            <a:schemeClr val="tx1"/>
          </a:solidFill>
          <a:latin typeface="+mn-lt"/>
          <a:ea typeface="+mn-ea"/>
          <a:cs typeface="+mn-cs"/>
        </a:defRPr>
      </a:lvl6pPr>
      <a:lvl7pPr marL="3256499" algn="l" defTabSz="1085483" rtl="0" eaLnBrk="1" latinLnBrk="0" hangingPunct="1">
        <a:defRPr sz="2400" kern="1200">
          <a:solidFill>
            <a:schemeClr val="tx1"/>
          </a:solidFill>
          <a:latin typeface="+mn-lt"/>
          <a:ea typeface="+mn-ea"/>
          <a:cs typeface="+mn-cs"/>
        </a:defRPr>
      </a:lvl7pPr>
      <a:lvl8pPr marL="3799251" algn="l" defTabSz="1085483" rtl="0" eaLnBrk="1" latinLnBrk="0" hangingPunct="1">
        <a:defRPr sz="2400" kern="1200">
          <a:solidFill>
            <a:schemeClr val="tx1"/>
          </a:solidFill>
          <a:latin typeface="+mn-lt"/>
          <a:ea typeface="+mn-ea"/>
          <a:cs typeface="+mn-cs"/>
        </a:defRPr>
      </a:lvl8pPr>
      <a:lvl9pPr marL="4342010" algn="l" defTabSz="1085483" rtl="0" eaLnBrk="1" latinLnBrk="0" hangingPunct="1">
        <a:defRPr sz="24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32585" y="215691"/>
            <a:ext cx="12119328" cy="1056273"/>
          </a:xfrm>
          <a:prstGeom prst="rect">
            <a:avLst/>
          </a:prstGeom>
          <a:noFill/>
          <a:ln w="9525">
            <a:noFill/>
            <a:miter lim="800000"/>
            <a:headEnd/>
            <a:tailEnd/>
          </a:ln>
          <a:effectLst/>
        </p:spPr>
        <p:txBody>
          <a:bodyPr vert="horz" wrap="square" lIns="121717" tIns="60953" rIns="121717" bIns="60953" numCol="1" anchor="b" anchorCtr="0" compatLnSpc="1">
            <a:prstTxWarp prst="textNoShape">
              <a:avLst/>
            </a:prstTxWarp>
          </a:bodyPr>
          <a:lstStyle/>
          <a:p>
            <a:pPr lvl="0"/>
            <a:r>
              <a:rPr lang="en-US" smtClean="0"/>
              <a:t>Click to edit Master title style</a:t>
            </a:r>
            <a:endParaRPr lang="en-AU" dirty="0" smtClean="0"/>
          </a:p>
        </p:txBody>
      </p:sp>
      <p:sp>
        <p:nvSpPr>
          <p:cNvPr id="19459" name="Rectangle 3"/>
          <p:cNvSpPr>
            <a:spLocks noGrp="1" noChangeArrowheads="1"/>
          </p:cNvSpPr>
          <p:nvPr>
            <p:ph type="body" idx="1"/>
          </p:nvPr>
        </p:nvSpPr>
        <p:spPr bwMode="auto">
          <a:xfrm>
            <a:off x="359591" y="1937573"/>
            <a:ext cx="11520680" cy="6299338"/>
          </a:xfrm>
          <a:prstGeom prst="rect">
            <a:avLst/>
          </a:prstGeom>
          <a:noFill/>
          <a:ln w="9525">
            <a:noFill/>
            <a:miter lim="800000"/>
            <a:headEnd/>
            <a:tailEnd/>
          </a:ln>
          <a:effectLst/>
        </p:spPr>
        <p:txBody>
          <a:bodyPr vert="horz" wrap="square" lIns="121717" tIns="60953" rIns="121717" bIns="6095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smtClean="0"/>
          </a:p>
        </p:txBody>
      </p:sp>
      <p:sp>
        <p:nvSpPr>
          <p:cNvPr id="19460" name="Line 4"/>
          <p:cNvSpPr>
            <a:spLocks noChangeShapeType="1"/>
          </p:cNvSpPr>
          <p:nvPr/>
        </p:nvSpPr>
        <p:spPr bwMode="auto">
          <a:xfrm>
            <a:off x="351592" y="1322357"/>
            <a:ext cx="12096524" cy="0"/>
          </a:xfrm>
          <a:prstGeom prst="line">
            <a:avLst/>
          </a:prstGeom>
          <a:noFill/>
          <a:ln w="12700">
            <a:solidFill>
              <a:schemeClr val="accent1"/>
            </a:solidFill>
            <a:round/>
            <a:headEnd/>
            <a:tailEnd/>
          </a:ln>
          <a:effectLst/>
        </p:spPr>
        <p:txBody>
          <a:bodyPr lIns="106644" tIns="53316" rIns="106644" bIns="53316"/>
          <a:lstStyle/>
          <a:p>
            <a:pPr algn="ctr" defTabSz="1217798"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32584" y="9149663"/>
            <a:ext cx="551138" cy="411221"/>
          </a:xfrm>
          <a:prstGeom prst="rect">
            <a:avLst/>
          </a:prstGeom>
          <a:noFill/>
          <a:ln w="9525">
            <a:noFill/>
            <a:miter lim="800000"/>
            <a:headEnd/>
            <a:tailEnd/>
          </a:ln>
          <a:effectLst/>
        </p:spPr>
        <p:txBody>
          <a:bodyPr vert="horz" wrap="square" lIns="121717" tIns="60953" rIns="121717" bIns="60953" numCol="1" anchor="t" anchorCtr="0" compatLnSpc="1">
            <a:prstTxWarp prst="textNoShape">
              <a:avLst/>
            </a:prstTxWarp>
          </a:bodyPr>
          <a:lstStyle>
            <a:lvl1pPr algn="l" defTabSz="1217080">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7" y="9149664"/>
            <a:ext cx="10709177" cy="418275"/>
          </a:xfrm>
          <a:prstGeom prst="rect">
            <a:avLst/>
          </a:prstGeom>
        </p:spPr>
        <p:txBody>
          <a:bodyPr vert="horz" lIns="106644" tIns="63038" rIns="106644" bIns="53316" rtlCol="0" anchor="t" anchorCtr="0"/>
          <a:lstStyle>
            <a:lvl1pPr algn="l">
              <a:defRPr sz="1100">
                <a:solidFill>
                  <a:schemeClr val="tx1"/>
                </a:solidFill>
              </a:defRPr>
            </a:lvl1pPr>
          </a:lstStyle>
          <a:p>
            <a:pPr defTabSz="1217798"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8" name="Picture 16" descr="NAB CMYK TAB Vertica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934984" y="8595321"/>
            <a:ext cx="526432" cy="82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94487"/>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Lst>
  <p:hf hdr="0" dt="0"/>
  <p:txStyles>
    <p:titleStyle>
      <a:lvl1pPr algn="l" defTabSz="1217080" rtl="0" eaLnBrk="1" fontAlgn="base" hangingPunct="1">
        <a:spcBef>
          <a:spcPct val="0"/>
        </a:spcBef>
        <a:spcAft>
          <a:spcPct val="0"/>
        </a:spcAft>
        <a:defRPr sz="2500">
          <a:solidFill>
            <a:schemeClr val="accent1"/>
          </a:solidFill>
          <a:latin typeface="+mj-lt"/>
          <a:ea typeface="+mj-ea"/>
          <a:cs typeface="+mj-cs"/>
        </a:defRPr>
      </a:lvl1pPr>
      <a:lvl2pPr algn="l" defTabSz="1217080"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17080"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17080"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17080" rtl="0" eaLnBrk="1" fontAlgn="base" hangingPunct="1">
        <a:spcBef>
          <a:spcPct val="0"/>
        </a:spcBef>
        <a:spcAft>
          <a:spcPct val="0"/>
        </a:spcAft>
        <a:defRPr sz="2500">
          <a:solidFill>
            <a:schemeClr val="accent1"/>
          </a:solidFill>
          <a:latin typeface="Corpid C1 Bold" pitchFamily="34" charset="0"/>
          <a:cs typeface="Arial" charset="0"/>
        </a:defRPr>
      </a:lvl5pPr>
      <a:lvl6pPr marL="533470" algn="l" defTabSz="1217080" rtl="0" eaLnBrk="1" fontAlgn="base" hangingPunct="1">
        <a:spcBef>
          <a:spcPct val="0"/>
        </a:spcBef>
        <a:spcAft>
          <a:spcPct val="0"/>
        </a:spcAft>
        <a:defRPr sz="2500">
          <a:solidFill>
            <a:schemeClr val="accent1"/>
          </a:solidFill>
          <a:latin typeface="Corpid C1 Bold" pitchFamily="34" charset="0"/>
          <a:cs typeface="Arial" charset="0"/>
        </a:defRPr>
      </a:lvl6pPr>
      <a:lvl7pPr marL="1067025" algn="l" defTabSz="1217080" rtl="0" eaLnBrk="1" fontAlgn="base" hangingPunct="1">
        <a:spcBef>
          <a:spcPct val="0"/>
        </a:spcBef>
        <a:spcAft>
          <a:spcPct val="0"/>
        </a:spcAft>
        <a:defRPr sz="2500">
          <a:solidFill>
            <a:schemeClr val="accent1"/>
          </a:solidFill>
          <a:latin typeface="Corpid C1 Bold" pitchFamily="34" charset="0"/>
          <a:cs typeface="Arial" charset="0"/>
        </a:defRPr>
      </a:lvl7pPr>
      <a:lvl8pPr marL="1600526" algn="l" defTabSz="1217080" rtl="0" eaLnBrk="1" fontAlgn="base" hangingPunct="1">
        <a:spcBef>
          <a:spcPct val="0"/>
        </a:spcBef>
        <a:spcAft>
          <a:spcPct val="0"/>
        </a:spcAft>
        <a:defRPr sz="2500">
          <a:solidFill>
            <a:schemeClr val="accent1"/>
          </a:solidFill>
          <a:latin typeface="Corpid C1 Bold" pitchFamily="34" charset="0"/>
          <a:cs typeface="Arial" charset="0"/>
        </a:defRPr>
      </a:lvl8pPr>
      <a:lvl9pPr marL="2134049" algn="l" defTabSz="1217080"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11144" indent="-211144" algn="l" defTabSz="1217080"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33546" indent="-211144" algn="l" defTabSz="1217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44788" indent="-211144" algn="l" defTabSz="1217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467165" indent="-211144" algn="l" defTabSz="1217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889524" indent="-211144" algn="l" defTabSz="1217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402987" indent="-359379" algn="l" defTabSz="1217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3936512" indent="-359379" algn="l" defTabSz="1217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470019" indent="-359379" algn="l" defTabSz="1217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003536" indent="-359379" algn="l" defTabSz="1217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067025" rtl="0" eaLnBrk="1" latinLnBrk="0" hangingPunct="1">
        <a:defRPr sz="2200" kern="1200">
          <a:solidFill>
            <a:schemeClr val="tx1"/>
          </a:solidFill>
          <a:latin typeface="+mn-lt"/>
          <a:ea typeface="+mn-ea"/>
          <a:cs typeface="+mn-cs"/>
        </a:defRPr>
      </a:lvl1pPr>
      <a:lvl2pPr marL="533470" algn="l" defTabSz="1067025" rtl="0" eaLnBrk="1" latinLnBrk="0" hangingPunct="1">
        <a:defRPr sz="2200" kern="1200">
          <a:solidFill>
            <a:schemeClr val="tx1"/>
          </a:solidFill>
          <a:latin typeface="+mn-lt"/>
          <a:ea typeface="+mn-ea"/>
          <a:cs typeface="+mn-cs"/>
        </a:defRPr>
      </a:lvl2pPr>
      <a:lvl3pPr marL="1067025" algn="l" defTabSz="1067025" rtl="0" eaLnBrk="1" latinLnBrk="0" hangingPunct="1">
        <a:defRPr sz="2200" kern="1200">
          <a:solidFill>
            <a:schemeClr val="tx1"/>
          </a:solidFill>
          <a:latin typeface="+mn-lt"/>
          <a:ea typeface="+mn-ea"/>
          <a:cs typeface="+mn-cs"/>
        </a:defRPr>
      </a:lvl3pPr>
      <a:lvl4pPr marL="1600526" algn="l" defTabSz="1067025" rtl="0" eaLnBrk="1" latinLnBrk="0" hangingPunct="1">
        <a:defRPr sz="2200" kern="1200">
          <a:solidFill>
            <a:schemeClr val="tx1"/>
          </a:solidFill>
          <a:latin typeface="+mn-lt"/>
          <a:ea typeface="+mn-ea"/>
          <a:cs typeface="+mn-cs"/>
        </a:defRPr>
      </a:lvl4pPr>
      <a:lvl5pPr marL="2134049" algn="l" defTabSz="1067025" rtl="0" eaLnBrk="1" latinLnBrk="0" hangingPunct="1">
        <a:defRPr sz="2200" kern="1200">
          <a:solidFill>
            <a:schemeClr val="tx1"/>
          </a:solidFill>
          <a:latin typeface="+mn-lt"/>
          <a:ea typeface="+mn-ea"/>
          <a:cs typeface="+mn-cs"/>
        </a:defRPr>
      </a:lvl5pPr>
      <a:lvl6pPr marL="2667566" algn="l" defTabSz="1067025" rtl="0" eaLnBrk="1" latinLnBrk="0" hangingPunct="1">
        <a:defRPr sz="2200" kern="1200">
          <a:solidFill>
            <a:schemeClr val="tx1"/>
          </a:solidFill>
          <a:latin typeface="+mn-lt"/>
          <a:ea typeface="+mn-ea"/>
          <a:cs typeface="+mn-cs"/>
        </a:defRPr>
      </a:lvl6pPr>
      <a:lvl7pPr marL="3201076" algn="l" defTabSz="1067025" rtl="0" eaLnBrk="1" latinLnBrk="0" hangingPunct="1">
        <a:defRPr sz="2200" kern="1200">
          <a:solidFill>
            <a:schemeClr val="tx1"/>
          </a:solidFill>
          <a:latin typeface="+mn-lt"/>
          <a:ea typeface="+mn-ea"/>
          <a:cs typeface="+mn-cs"/>
        </a:defRPr>
      </a:lvl7pPr>
      <a:lvl8pPr marL="3734584" algn="l" defTabSz="1067025" rtl="0" eaLnBrk="1" latinLnBrk="0" hangingPunct="1">
        <a:defRPr sz="2200" kern="1200">
          <a:solidFill>
            <a:schemeClr val="tx1"/>
          </a:solidFill>
          <a:latin typeface="+mn-lt"/>
          <a:ea typeface="+mn-ea"/>
          <a:cs typeface="+mn-cs"/>
        </a:defRPr>
      </a:lvl8pPr>
      <a:lvl9pPr marL="4268099" algn="l" defTabSz="1067025" rtl="0" eaLnBrk="1" latinLnBrk="0" hangingPunct="1">
        <a:defRPr sz="22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51589" y="215691"/>
            <a:ext cx="12097436" cy="1056273"/>
          </a:xfrm>
          <a:prstGeom prst="rect">
            <a:avLst/>
          </a:prstGeom>
          <a:noFill/>
          <a:ln w="9525">
            <a:noFill/>
            <a:miter lim="800000"/>
            <a:headEnd/>
            <a:tailEnd/>
          </a:ln>
          <a:effectLst/>
        </p:spPr>
        <p:txBody>
          <a:bodyPr vert="horz" wrap="square" lIns="0" tIns="63146" rIns="0" bIns="0" numCol="1" anchor="b" anchorCtr="0" compatLnSpc="1">
            <a:prstTxWarp prst="textNoShape">
              <a:avLst/>
            </a:prstTxWarp>
            <a:normAutofit/>
          </a:bodyPr>
          <a:lstStyle/>
          <a:p>
            <a:pPr lvl="0"/>
            <a:r>
              <a:rPr lang="en-US" noProof="0" smtClean="0"/>
              <a:t>Click to edit Master title style</a:t>
            </a:r>
            <a:endParaRPr lang="en-AU" noProof="0" dirty="0" smtClean="0"/>
          </a:p>
        </p:txBody>
      </p:sp>
      <p:sp>
        <p:nvSpPr>
          <p:cNvPr id="19459" name="Rectangle 3"/>
          <p:cNvSpPr>
            <a:spLocks noGrp="1" noChangeArrowheads="1"/>
          </p:cNvSpPr>
          <p:nvPr>
            <p:ph type="body" idx="1"/>
          </p:nvPr>
        </p:nvSpPr>
        <p:spPr bwMode="auto">
          <a:xfrm>
            <a:off x="351695" y="1937279"/>
            <a:ext cx="11520680" cy="6299338"/>
          </a:xfrm>
          <a:prstGeom prst="rect">
            <a:avLst/>
          </a:prstGeom>
          <a:noFill/>
          <a:ln w="9525">
            <a:noFill/>
            <a:miter lim="800000"/>
            <a:headEnd/>
            <a:tailEnd/>
          </a:ln>
          <a:effectLst/>
        </p:spPr>
        <p:txBody>
          <a:bodyPr vert="horz" wrap="square" lIns="0" tIns="63146" rIns="0" bIns="6314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smtClean="0"/>
          </a:p>
        </p:txBody>
      </p:sp>
      <p:sp>
        <p:nvSpPr>
          <p:cNvPr id="19460" name="Line 4"/>
          <p:cNvSpPr>
            <a:spLocks noChangeShapeType="1"/>
          </p:cNvSpPr>
          <p:nvPr/>
        </p:nvSpPr>
        <p:spPr bwMode="auto">
          <a:xfrm>
            <a:off x="351592" y="1322357"/>
            <a:ext cx="12096524" cy="0"/>
          </a:xfrm>
          <a:prstGeom prst="line">
            <a:avLst/>
          </a:prstGeom>
          <a:noFill/>
          <a:ln w="12700">
            <a:solidFill>
              <a:schemeClr val="accent1"/>
            </a:solidFill>
            <a:round/>
            <a:headEnd/>
            <a:tailEnd/>
          </a:ln>
          <a:effectLst/>
        </p:spPr>
        <p:txBody>
          <a:bodyPr lIns="110734" tIns="55369" rIns="110734" bIns="55369"/>
          <a:lstStyle/>
          <a:p>
            <a:pPr algn="ctr" defTabSz="1263328"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51593" y="9149663"/>
            <a:ext cx="551138" cy="411221"/>
          </a:xfrm>
          <a:prstGeom prst="rect">
            <a:avLst/>
          </a:prstGeom>
          <a:noFill/>
          <a:ln w="9525">
            <a:noFill/>
            <a:miter lim="800000"/>
            <a:headEnd/>
            <a:tailEnd/>
          </a:ln>
          <a:effectLst/>
        </p:spPr>
        <p:txBody>
          <a:bodyPr vert="horz" wrap="square" lIns="0" tIns="63146" rIns="0" bIns="63146" numCol="1" anchor="t" anchorCtr="0" compatLnSpc="1">
            <a:prstTxWarp prst="textNoShape">
              <a:avLst/>
            </a:prstTxWarp>
          </a:bodyPr>
          <a:lstStyle>
            <a:lvl1pPr algn="l" defTabSz="1263024">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7" y="9149664"/>
            <a:ext cx="10709177" cy="418275"/>
          </a:xfrm>
          <a:prstGeom prst="rect">
            <a:avLst/>
          </a:prstGeom>
        </p:spPr>
        <p:txBody>
          <a:bodyPr vert="horz" lIns="0" tIns="65405" rIns="0" bIns="55369" rtlCol="0" anchor="t" anchorCtr="0"/>
          <a:lstStyle>
            <a:lvl1pPr algn="l">
              <a:defRPr sz="1100">
                <a:solidFill>
                  <a:schemeClr val="tx1"/>
                </a:solidFill>
              </a:defRPr>
            </a:lvl1pPr>
          </a:lstStyle>
          <a:p>
            <a:pPr defTabSz="1263328"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10" name="Picture 9" descr="NAB logo"/>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935628" y="8599564"/>
            <a:ext cx="525788" cy="818205"/>
          </a:xfrm>
          <a:prstGeom prst="rect">
            <a:avLst/>
          </a:prstGeom>
        </p:spPr>
      </p:pic>
    </p:spTree>
    <p:extLst>
      <p:ext uri="{BB962C8B-B14F-4D97-AF65-F5344CB8AC3E}">
        <p14:creationId xmlns:p14="http://schemas.microsoft.com/office/powerpoint/2010/main" val="1038462086"/>
      </p:ext>
    </p:extLst>
  </p:cSld>
  <p:clrMap bg1="lt1" tx1="dk1" bg2="lt2" tx2="dk2" accent1="accent1" accent2="accent2" accent3="accent3" accent4="accent4" accent5="accent5" accent6="accent6" hlink="hlink" folHlink="folHlink"/>
  <p:sldLayoutIdLst>
    <p:sldLayoutId id="2147483873" r:id="rId1"/>
    <p:sldLayoutId id="2147483874" r:id="rId2"/>
    <p:sldLayoutId id="2147483875" r:id="rId3"/>
    <p:sldLayoutId id="2147483876" r:id="rId4"/>
    <p:sldLayoutId id="2147483877" r:id="rId5"/>
    <p:sldLayoutId id="2147483878" r:id="rId6"/>
    <p:sldLayoutId id="2147483879" r:id="rId7"/>
    <p:sldLayoutId id="2147483880" r:id="rId8"/>
    <p:sldLayoutId id="2147483881" r:id="rId9"/>
    <p:sldLayoutId id="2147483882" r:id="rId10"/>
    <p:sldLayoutId id="2147483883" r:id="rId11"/>
    <p:sldLayoutId id="2147483884" r:id="rId12"/>
  </p:sldLayoutIdLst>
  <p:hf hdr="0" dt="0"/>
  <p:txStyles>
    <p:titleStyle>
      <a:lvl1pPr algn="l" defTabSz="1263024" rtl="0" eaLnBrk="1" fontAlgn="base" hangingPunct="1">
        <a:lnSpc>
          <a:spcPct val="80000"/>
        </a:lnSpc>
        <a:spcBef>
          <a:spcPct val="0"/>
        </a:spcBef>
        <a:spcAft>
          <a:spcPct val="0"/>
        </a:spcAft>
        <a:defRPr sz="4500" cap="all" baseline="0">
          <a:solidFill>
            <a:schemeClr val="accent1"/>
          </a:solidFill>
          <a:latin typeface="NAB Impact" pitchFamily="50" charset="0"/>
          <a:ea typeface="+mj-ea"/>
          <a:cs typeface="+mj-cs"/>
        </a:defRPr>
      </a:lvl1pPr>
      <a:lvl2pPr algn="l" defTabSz="1263024"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63024"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63024"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63024" rtl="0" eaLnBrk="1" fontAlgn="base" hangingPunct="1">
        <a:spcBef>
          <a:spcPct val="0"/>
        </a:spcBef>
        <a:spcAft>
          <a:spcPct val="0"/>
        </a:spcAft>
        <a:defRPr sz="2500">
          <a:solidFill>
            <a:schemeClr val="accent1"/>
          </a:solidFill>
          <a:latin typeface="Corpid C1 Bold" pitchFamily="34" charset="0"/>
          <a:cs typeface="Arial" charset="0"/>
        </a:defRPr>
      </a:lvl5pPr>
      <a:lvl6pPr marL="553615" algn="l" defTabSz="1263024" rtl="0" eaLnBrk="1" fontAlgn="base" hangingPunct="1">
        <a:spcBef>
          <a:spcPct val="0"/>
        </a:spcBef>
        <a:spcAft>
          <a:spcPct val="0"/>
        </a:spcAft>
        <a:defRPr sz="2500">
          <a:solidFill>
            <a:schemeClr val="accent1"/>
          </a:solidFill>
          <a:latin typeface="Corpid C1 Bold" pitchFamily="34" charset="0"/>
          <a:cs typeface="Arial" charset="0"/>
        </a:defRPr>
      </a:lvl6pPr>
      <a:lvl7pPr marL="1107291" algn="l" defTabSz="1263024" rtl="0" eaLnBrk="1" fontAlgn="base" hangingPunct="1">
        <a:spcBef>
          <a:spcPct val="0"/>
        </a:spcBef>
        <a:spcAft>
          <a:spcPct val="0"/>
        </a:spcAft>
        <a:defRPr sz="2500">
          <a:solidFill>
            <a:schemeClr val="accent1"/>
          </a:solidFill>
          <a:latin typeface="Corpid C1 Bold" pitchFamily="34" charset="0"/>
          <a:cs typeface="Arial" charset="0"/>
        </a:defRPr>
      </a:lvl7pPr>
      <a:lvl8pPr marL="1660960" algn="l" defTabSz="1263024" rtl="0" eaLnBrk="1" fontAlgn="base" hangingPunct="1">
        <a:spcBef>
          <a:spcPct val="0"/>
        </a:spcBef>
        <a:spcAft>
          <a:spcPct val="0"/>
        </a:spcAft>
        <a:defRPr sz="2500">
          <a:solidFill>
            <a:schemeClr val="accent1"/>
          </a:solidFill>
          <a:latin typeface="Corpid C1 Bold" pitchFamily="34" charset="0"/>
          <a:cs typeface="Arial" charset="0"/>
        </a:defRPr>
      </a:lvl8pPr>
      <a:lvl9pPr marL="2214615" algn="l" defTabSz="1263024"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19145" indent="-219145" algn="l" defTabSz="1263024"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57464" indent="-219145" algn="l" defTabSz="1263024"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84233" indent="-219145" algn="l" defTabSz="1263024"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522557" indent="-219145" algn="l" defTabSz="1263024"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60861" indent="-219145" algn="l" defTabSz="1263024"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531469" indent="-372947" algn="l" defTabSz="1263024"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4085119" indent="-372947" algn="l" defTabSz="1263024"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638773" indent="-372947" algn="l" defTabSz="1263024"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192428" indent="-372947" algn="l" defTabSz="1263024"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107291" rtl="0" eaLnBrk="1" latinLnBrk="0" hangingPunct="1">
        <a:defRPr sz="2200" kern="1200">
          <a:solidFill>
            <a:schemeClr val="tx1"/>
          </a:solidFill>
          <a:latin typeface="+mn-lt"/>
          <a:ea typeface="+mn-ea"/>
          <a:cs typeface="+mn-cs"/>
        </a:defRPr>
      </a:lvl1pPr>
      <a:lvl2pPr marL="553615" algn="l" defTabSz="1107291" rtl="0" eaLnBrk="1" latinLnBrk="0" hangingPunct="1">
        <a:defRPr sz="2200" kern="1200">
          <a:solidFill>
            <a:schemeClr val="tx1"/>
          </a:solidFill>
          <a:latin typeface="+mn-lt"/>
          <a:ea typeface="+mn-ea"/>
          <a:cs typeface="+mn-cs"/>
        </a:defRPr>
      </a:lvl2pPr>
      <a:lvl3pPr marL="1107291" algn="l" defTabSz="1107291" rtl="0" eaLnBrk="1" latinLnBrk="0" hangingPunct="1">
        <a:defRPr sz="2200" kern="1200">
          <a:solidFill>
            <a:schemeClr val="tx1"/>
          </a:solidFill>
          <a:latin typeface="+mn-lt"/>
          <a:ea typeface="+mn-ea"/>
          <a:cs typeface="+mn-cs"/>
        </a:defRPr>
      </a:lvl3pPr>
      <a:lvl4pPr marL="1660960" algn="l" defTabSz="1107291" rtl="0" eaLnBrk="1" latinLnBrk="0" hangingPunct="1">
        <a:defRPr sz="2200" kern="1200">
          <a:solidFill>
            <a:schemeClr val="tx1"/>
          </a:solidFill>
          <a:latin typeface="+mn-lt"/>
          <a:ea typeface="+mn-ea"/>
          <a:cs typeface="+mn-cs"/>
        </a:defRPr>
      </a:lvl4pPr>
      <a:lvl5pPr marL="2214615" algn="l" defTabSz="1107291" rtl="0" eaLnBrk="1" latinLnBrk="0" hangingPunct="1">
        <a:defRPr sz="2200" kern="1200">
          <a:solidFill>
            <a:schemeClr val="tx1"/>
          </a:solidFill>
          <a:latin typeface="+mn-lt"/>
          <a:ea typeface="+mn-ea"/>
          <a:cs typeface="+mn-cs"/>
        </a:defRPr>
      </a:lvl5pPr>
      <a:lvl6pPr marL="2768276" algn="l" defTabSz="1107291" rtl="0" eaLnBrk="1" latinLnBrk="0" hangingPunct="1">
        <a:defRPr sz="2200" kern="1200">
          <a:solidFill>
            <a:schemeClr val="tx1"/>
          </a:solidFill>
          <a:latin typeface="+mn-lt"/>
          <a:ea typeface="+mn-ea"/>
          <a:cs typeface="+mn-cs"/>
        </a:defRPr>
      </a:lvl6pPr>
      <a:lvl7pPr marL="3321933" algn="l" defTabSz="1107291" rtl="0" eaLnBrk="1" latinLnBrk="0" hangingPunct="1">
        <a:defRPr sz="2200" kern="1200">
          <a:solidFill>
            <a:schemeClr val="tx1"/>
          </a:solidFill>
          <a:latin typeface="+mn-lt"/>
          <a:ea typeface="+mn-ea"/>
          <a:cs typeface="+mn-cs"/>
        </a:defRPr>
      </a:lvl7pPr>
      <a:lvl8pPr marL="3875581" algn="l" defTabSz="1107291" rtl="0" eaLnBrk="1" latinLnBrk="0" hangingPunct="1">
        <a:defRPr sz="2200" kern="1200">
          <a:solidFill>
            <a:schemeClr val="tx1"/>
          </a:solidFill>
          <a:latin typeface="+mn-lt"/>
          <a:ea typeface="+mn-ea"/>
          <a:cs typeface="+mn-cs"/>
        </a:defRPr>
      </a:lvl8pPr>
      <a:lvl9pPr marL="4429235" algn="l" defTabSz="1107291" rtl="0" eaLnBrk="1" latinLnBrk="0" hangingPunct="1">
        <a:defRPr sz="22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32585" y="215691"/>
            <a:ext cx="12119328" cy="1056273"/>
          </a:xfrm>
          <a:prstGeom prst="rect">
            <a:avLst/>
          </a:prstGeom>
          <a:noFill/>
          <a:ln w="9525">
            <a:noFill/>
            <a:miter lim="800000"/>
            <a:headEnd/>
            <a:tailEnd/>
          </a:ln>
          <a:effectLst/>
        </p:spPr>
        <p:txBody>
          <a:bodyPr vert="horz" wrap="square" lIns="124305" tIns="62154" rIns="124305" bIns="62154" numCol="1" anchor="b" anchorCtr="0" compatLnSpc="1">
            <a:prstTxWarp prst="textNoShape">
              <a:avLst/>
            </a:prstTxWarp>
          </a:bodyPr>
          <a:lstStyle/>
          <a:p>
            <a:pPr lvl="0"/>
            <a:r>
              <a:rPr lang="en-US" smtClean="0"/>
              <a:t>Click to edit Master title style</a:t>
            </a:r>
            <a:endParaRPr lang="en-AU" dirty="0" smtClean="0"/>
          </a:p>
        </p:txBody>
      </p:sp>
      <p:sp>
        <p:nvSpPr>
          <p:cNvPr id="19459" name="Rectangle 3"/>
          <p:cNvSpPr>
            <a:spLocks noGrp="1" noChangeArrowheads="1"/>
          </p:cNvSpPr>
          <p:nvPr>
            <p:ph type="body" idx="1"/>
          </p:nvPr>
        </p:nvSpPr>
        <p:spPr bwMode="auto">
          <a:xfrm>
            <a:off x="359421" y="1937406"/>
            <a:ext cx="11520680" cy="6299338"/>
          </a:xfrm>
          <a:prstGeom prst="rect">
            <a:avLst/>
          </a:prstGeom>
          <a:noFill/>
          <a:ln w="9525">
            <a:noFill/>
            <a:miter lim="800000"/>
            <a:headEnd/>
            <a:tailEnd/>
          </a:ln>
          <a:effectLst/>
        </p:spPr>
        <p:txBody>
          <a:bodyPr vert="horz" wrap="square" lIns="124305" tIns="62154" rIns="124305" bIns="62154"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smtClean="0"/>
          </a:p>
        </p:txBody>
      </p:sp>
      <p:sp>
        <p:nvSpPr>
          <p:cNvPr id="19460" name="Line 4"/>
          <p:cNvSpPr>
            <a:spLocks noChangeShapeType="1"/>
          </p:cNvSpPr>
          <p:nvPr/>
        </p:nvSpPr>
        <p:spPr bwMode="auto">
          <a:xfrm>
            <a:off x="351594" y="1322357"/>
            <a:ext cx="12096524" cy="0"/>
          </a:xfrm>
          <a:prstGeom prst="line">
            <a:avLst/>
          </a:prstGeom>
          <a:noFill/>
          <a:ln w="12700">
            <a:solidFill>
              <a:schemeClr val="accent1"/>
            </a:solidFill>
            <a:round/>
            <a:headEnd/>
            <a:tailEnd/>
          </a:ln>
          <a:effectLst/>
        </p:spPr>
        <p:txBody>
          <a:bodyPr lIns="108980" tIns="54491" rIns="108980" bIns="54491"/>
          <a:lstStyle/>
          <a:p>
            <a:pPr algn="ctr" defTabSz="1267568"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32590" y="9149663"/>
            <a:ext cx="551138" cy="411221"/>
          </a:xfrm>
          <a:prstGeom prst="rect">
            <a:avLst/>
          </a:prstGeom>
          <a:noFill/>
          <a:ln w="9525">
            <a:noFill/>
            <a:miter lim="800000"/>
            <a:headEnd/>
            <a:tailEnd/>
          </a:ln>
          <a:effectLst/>
        </p:spPr>
        <p:txBody>
          <a:bodyPr vert="horz" wrap="square" lIns="124305" tIns="62154" rIns="124305" bIns="62154" numCol="1" anchor="t" anchorCtr="0" compatLnSpc="1">
            <a:prstTxWarp prst="textNoShape">
              <a:avLst/>
            </a:prstTxWarp>
          </a:bodyPr>
          <a:lstStyle>
            <a:lvl1pPr algn="l" defTabSz="1243192">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9" y="9149664"/>
            <a:ext cx="10709177" cy="418275"/>
          </a:xfrm>
          <a:prstGeom prst="rect">
            <a:avLst/>
          </a:prstGeom>
        </p:spPr>
        <p:txBody>
          <a:bodyPr vert="horz" lIns="108980" tIns="64385" rIns="108980" bIns="54491" rtlCol="0" anchor="t" anchorCtr="0"/>
          <a:lstStyle>
            <a:lvl1pPr algn="l">
              <a:defRPr sz="1100">
                <a:solidFill>
                  <a:schemeClr val="tx1"/>
                </a:solidFill>
              </a:defRPr>
            </a:lvl1pPr>
          </a:lstStyle>
          <a:p>
            <a:pPr defTabSz="1267568"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8" name="Picture 16" descr="NAB CMYK TAB Vertical"/>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34984" y="8595321"/>
            <a:ext cx="526432" cy="82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868435"/>
      </p:ext>
    </p:extLst>
  </p:cSld>
  <p:clrMap bg1="lt1" tx1="dk1" bg2="lt2" tx2="dk2" accent1="accent1" accent2="accent2" accent3="accent3" accent4="accent4" accent5="accent5" accent6="accent6" hlink="hlink" folHlink="folHlink"/>
  <p:sldLayoutIdLst>
    <p:sldLayoutId id="2147483886" r:id="rId1"/>
    <p:sldLayoutId id="2147483887" r:id="rId2"/>
    <p:sldLayoutId id="2147483888" r:id="rId3"/>
    <p:sldLayoutId id="2147483889" r:id="rId4"/>
    <p:sldLayoutId id="2147483890" r:id="rId5"/>
    <p:sldLayoutId id="2147483891" r:id="rId6"/>
    <p:sldLayoutId id="2147483892" r:id="rId7"/>
    <p:sldLayoutId id="2147483893" r:id="rId8"/>
    <p:sldLayoutId id="2147483894" r:id="rId9"/>
    <p:sldLayoutId id="2147483895" r:id="rId10"/>
    <p:sldLayoutId id="2147483896" r:id="rId11"/>
    <p:sldLayoutId id="2147483897" r:id="rId12"/>
    <p:sldLayoutId id="2147483898" r:id="rId13"/>
  </p:sldLayoutIdLst>
  <p:hf hdr="0" dt="0"/>
  <p:txStyles>
    <p:titleStyle>
      <a:lvl1pPr algn="l" defTabSz="1243192" rtl="0" eaLnBrk="1" fontAlgn="base" hangingPunct="1">
        <a:spcBef>
          <a:spcPct val="0"/>
        </a:spcBef>
        <a:spcAft>
          <a:spcPct val="0"/>
        </a:spcAft>
        <a:defRPr sz="2500">
          <a:solidFill>
            <a:schemeClr val="accent1"/>
          </a:solidFill>
          <a:latin typeface="+mj-lt"/>
          <a:ea typeface="+mj-ea"/>
          <a:cs typeface="+mj-cs"/>
        </a:defRPr>
      </a:lvl1pPr>
      <a:lvl2pPr algn="l" defTabSz="1243192"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43192"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43192"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43192" rtl="0" eaLnBrk="1" fontAlgn="base" hangingPunct="1">
        <a:spcBef>
          <a:spcPct val="0"/>
        </a:spcBef>
        <a:spcAft>
          <a:spcPct val="0"/>
        </a:spcAft>
        <a:defRPr sz="2500">
          <a:solidFill>
            <a:schemeClr val="accent1"/>
          </a:solidFill>
          <a:latin typeface="Corpid C1 Bold" pitchFamily="34" charset="0"/>
          <a:cs typeface="Arial" charset="0"/>
        </a:defRPr>
      </a:lvl5pPr>
      <a:lvl6pPr marL="544912" algn="l" defTabSz="1243192" rtl="0" eaLnBrk="1" fontAlgn="base" hangingPunct="1">
        <a:spcBef>
          <a:spcPct val="0"/>
        </a:spcBef>
        <a:spcAft>
          <a:spcPct val="0"/>
        </a:spcAft>
        <a:defRPr sz="2500">
          <a:solidFill>
            <a:schemeClr val="accent1"/>
          </a:solidFill>
          <a:latin typeface="Corpid C1 Bold" pitchFamily="34" charset="0"/>
          <a:cs typeface="Arial" charset="0"/>
        </a:defRPr>
      </a:lvl6pPr>
      <a:lvl7pPr marL="1089900" algn="l" defTabSz="1243192" rtl="0" eaLnBrk="1" fontAlgn="base" hangingPunct="1">
        <a:spcBef>
          <a:spcPct val="0"/>
        </a:spcBef>
        <a:spcAft>
          <a:spcPct val="0"/>
        </a:spcAft>
        <a:defRPr sz="2500">
          <a:solidFill>
            <a:schemeClr val="accent1"/>
          </a:solidFill>
          <a:latin typeface="Corpid C1 Bold" pitchFamily="34" charset="0"/>
          <a:cs typeface="Arial" charset="0"/>
        </a:defRPr>
      </a:lvl7pPr>
      <a:lvl8pPr marL="1634875" algn="l" defTabSz="1243192" rtl="0" eaLnBrk="1" fontAlgn="base" hangingPunct="1">
        <a:spcBef>
          <a:spcPct val="0"/>
        </a:spcBef>
        <a:spcAft>
          <a:spcPct val="0"/>
        </a:spcAft>
        <a:defRPr sz="2500">
          <a:solidFill>
            <a:schemeClr val="accent1"/>
          </a:solidFill>
          <a:latin typeface="Corpid C1 Bold" pitchFamily="34" charset="0"/>
          <a:cs typeface="Arial" charset="0"/>
        </a:defRPr>
      </a:lvl8pPr>
      <a:lvl9pPr marL="2179824" algn="l" defTabSz="1243192"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15677" indent="-215677" algn="l" defTabSz="1243192"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47139" indent="-215677" algn="l" defTabSz="1243192"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67214" indent="-215677" algn="l" defTabSz="1243192"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498629" indent="-215677" algn="l" defTabSz="1243192"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30067" indent="-215677" algn="l" defTabSz="1243192"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476003" indent="-367091" algn="l" defTabSz="1243192"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4020951" indent="-367091" algn="l" defTabSz="1243192"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565911" indent="-367091" algn="l" defTabSz="1243192"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110865" indent="-367091" algn="l" defTabSz="1243192"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089900" rtl="0" eaLnBrk="1" latinLnBrk="0" hangingPunct="1">
        <a:defRPr sz="2400" kern="1200">
          <a:solidFill>
            <a:schemeClr val="tx1"/>
          </a:solidFill>
          <a:latin typeface="+mn-lt"/>
          <a:ea typeface="+mn-ea"/>
          <a:cs typeface="+mn-cs"/>
        </a:defRPr>
      </a:lvl1pPr>
      <a:lvl2pPr marL="544912" algn="l" defTabSz="1089900" rtl="0" eaLnBrk="1" latinLnBrk="0" hangingPunct="1">
        <a:defRPr sz="2400" kern="1200">
          <a:solidFill>
            <a:schemeClr val="tx1"/>
          </a:solidFill>
          <a:latin typeface="+mn-lt"/>
          <a:ea typeface="+mn-ea"/>
          <a:cs typeface="+mn-cs"/>
        </a:defRPr>
      </a:lvl2pPr>
      <a:lvl3pPr marL="1089900" algn="l" defTabSz="1089900" rtl="0" eaLnBrk="1" latinLnBrk="0" hangingPunct="1">
        <a:defRPr sz="2400" kern="1200">
          <a:solidFill>
            <a:schemeClr val="tx1"/>
          </a:solidFill>
          <a:latin typeface="+mn-lt"/>
          <a:ea typeface="+mn-ea"/>
          <a:cs typeface="+mn-cs"/>
        </a:defRPr>
      </a:lvl3pPr>
      <a:lvl4pPr marL="1634875" algn="l" defTabSz="1089900" rtl="0" eaLnBrk="1" latinLnBrk="0" hangingPunct="1">
        <a:defRPr sz="2400" kern="1200">
          <a:solidFill>
            <a:schemeClr val="tx1"/>
          </a:solidFill>
          <a:latin typeface="+mn-lt"/>
          <a:ea typeface="+mn-ea"/>
          <a:cs typeface="+mn-cs"/>
        </a:defRPr>
      </a:lvl4pPr>
      <a:lvl5pPr marL="2179824" algn="l" defTabSz="1089900" rtl="0" eaLnBrk="1" latinLnBrk="0" hangingPunct="1">
        <a:defRPr sz="2400" kern="1200">
          <a:solidFill>
            <a:schemeClr val="tx1"/>
          </a:solidFill>
          <a:latin typeface="+mn-lt"/>
          <a:ea typeface="+mn-ea"/>
          <a:cs typeface="+mn-cs"/>
        </a:defRPr>
      </a:lvl5pPr>
      <a:lvl6pPr marL="2724793" algn="l" defTabSz="1089900" rtl="0" eaLnBrk="1" latinLnBrk="0" hangingPunct="1">
        <a:defRPr sz="2400" kern="1200">
          <a:solidFill>
            <a:schemeClr val="tx1"/>
          </a:solidFill>
          <a:latin typeface="+mn-lt"/>
          <a:ea typeface="+mn-ea"/>
          <a:cs typeface="+mn-cs"/>
        </a:defRPr>
      </a:lvl6pPr>
      <a:lvl7pPr marL="3269752" algn="l" defTabSz="1089900" rtl="0" eaLnBrk="1" latinLnBrk="0" hangingPunct="1">
        <a:defRPr sz="2400" kern="1200">
          <a:solidFill>
            <a:schemeClr val="tx1"/>
          </a:solidFill>
          <a:latin typeface="+mn-lt"/>
          <a:ea typeface="+mn-ea"/>
          <a:cs typeface="+mn-cs"/>
        </a:defRPr>
      </a:lvl7pPr>
      <a:lvl8pPr marL="3814706" algn="l" defTabSz="1089900" rtl="0" eaLnBrk="1" latinLnBrk="0" hangingPunct="1">
        <a:defRPr sz="2400" kern="1200">
          <a:solidFill>
            <a:schemeClr val="tx1"/>
          </a:solidFill>
          <a:latin typeface="+mn-lt"/>
          <a:ea typeface="+mn-ea"/>
          <a:cs typeface="+mn-cs"/>
        </a:defRPr>
      </a:lvl8pPr>
      <a:lvl9pPr marL="4359669" algn="l" defTabSz="1089900" rtl="0" eaLnBrk="1" latinLnBrk="0" hangingPunct="1">
        <a:defRPr sz="240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51589" y="215691"/>
            <a:ext cx="12097436" cy="1056273"/>
          </a:xfrm>
          <a:prstGeom prst="rect">
            <a:avLst/>
          </a:prstGeom>
          <a:noFill/>
          <a:ln w="9525">
            <a:noFill/>
            <a:miter lim="800000"/>
            <a:headEnd/>
            <a:tailEnd/>
          </a:ln>
          <a:effectLst/>
        </p:spPr>
        <p:txBody>
          <a:bodyPr vert="horz" wrap="square" lIns="0" tIns="63414" rIns="0" bIns="0" numCol="1" anchor="b" anchorCtr="0" compatLnSpc="1">
            <a:prstTxWarp prst="textNoShape">
              <a:avLst/>
            </a:prstTxWarp>
            <a:normAutofit/>
          </a:bodyPr>
          <a:lstStyle/>
          <a:p>
            <a:pPr lvl="0"/>
            <a:r>
              <a:rPr lang="en-US" noProof="0" smtClean="0"/>
              <a:t>Click to edit Master title style</a:t>
            </a:r>
            <a:endParaRPr lang="en-AU" noProof="0" dirty="0" smtClean="0"/>
          </a:p>
        </p:txBody>
      </p:sp>
      <p:sp>
        <p:nvSpPr>
          <p:cNvPr id="19459" name="Rectangle 3"/>
          <p:cNvSpPr>
            <a:spLocks noGrp="1" noChangeArrowheads="1"/>
          </p:cNvSpPr>
          <p:nvPr>
            <p:ph type="body" idx="1"/>
          </p:nvPr>
        </p:nvSpPr>
        <p:spPr bwMode="auto">
          <a:xfrm>
            <a:off x="351661" y="1937245"/>
            <a:ext cx="11520680" cy="6299338"/>
          </a:xfrm>
          <a:prstGeom prst="rect">
            <a:avLst/>
          </a:prstGeom>
          <a:noFill/>
          <a:ln w="9525">
            <a:noFill/>
            <a:miter lim="800000"/>
            <a:headEnd/>
            <a:tailEnd/>
          </a:ln>
          <a:effectLst/>
        </p:spPr>
        <p:txBody>
          <a:bodyPr vert="horz" wrap="square" lIns="0" tIns="63414" rIns="0" bIns="63414"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smtClean="0"/>
          </a:p>
        </p:txBody>
      </p:sp>
      <p:sp>
        <p:nvSpPr>
          <p:cNvPr id="19460" name="Line 4"/>
          <p:cNvSpPr>
            <a:spLocks noChangeShapeType="1"/>
          </p:cNvSpPr>
          <p:nvPr/>
        </p:nvSpPr>
        <p:spPr bwMode="auto">
          <a:xfrm>
            <a:off x="351592" y="1322357"/>
            <a:ext cx="12096524" cy="0"/>
          </a:xfrm>
          <a:prstGeom prst="line">
            <a:avLst/>
          </a:prstGeom>
          <a:noFill/>
          <a:ln w="12700">
            <a:solidFill>
              <a:schemeClr val="accent1"/>
            </a:solidFill>
            <a:round/>
            <a:headEnd/>
            <a:tailEnd/>
          </a:ln>
          <a:effectLst/>
        </p:spPr>
        <p:txBody>
          <a:bodyPr lIns="111205" tIns="55604" rIns="111205" bIns="55604"/>
          <a:lstStyle/>
          <a:p>
            <a:pPr algn="ctr" defTabSz="1268687"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51593" y="9149663"/>
            <a:ext cx="551138" cy="411221"/>
          </a:xfrm>
          <a:prstGeom prst="rect">
            <a:avLst/>
          </a:prstGeom>
          <a:noFill/>
          <a:ln w="9525">
            <a:noFill/>
            <a:miter lim="800000"/>
            <a:headEnd/>
            <a:tailEnd/>
          </a:ln>
          <a:effectLst/>
        </p:spPr>
        <p:txBody>
          <a:bodyPr vert="horz" wrap="square" lIns="0" tIns="63414" rIns="0" bIns="63414" numCol="1" anchor="t" anchorCtr="0" compatLnSpc="1">
            <a:prstTxWarp prst="textNoShape">
              <a:avLst/>
            </a:prstTxWarp>
          </a:bodyPr>
          <a:lstStyle>
            <a:lvl1pPr algn="l" defTabSz="1268383">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7" y="9149664"/>
            <a:ext cx="10709177" cy="418275"/>
          </a:xfrm>
          <a:prstGeom prst="rect">
            <a:avLst/>
          </a:prstGeom>
        </p:spPr>
        <p:txBody>
          <a:bodyPr vert="horz" lIns="0" tIns="65680" rIns="0" bIns="55604" rtlCol="0" anchor="t" anchorCtr="0"/>
          <a:lstStyle>
            <a:lvl1pPr algn="l">
              <a:defRPr sz="1100">
                <a:solidFill>
                  <a:schemeClr val="tx1"/>
                </a:solidFill>
              </a:defRPr>
            </a:lvl1pPr>
          </a:lstStyle>
          <a:p>
            <a:pPr defTabSz="1268687"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10" name="Picture 9" descr="NAB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35628" y="8599564"/>
            <a:ext cx="525788" cy="818205"/>
          </a:xfrm>
          <a:prstGeom prst="rect">
            <a:avLst/>
          </a:prstGeom>
        </p:spPr>
      </p:pic>
    </p:spTree>
    <p:extLst>
      <p:ext uri="{BB962C8B-B14F-4D97-AF65-F5344CB8AC3E}">
        <p14:creationId xmlns:p14="http://schemas.microsoft.com/office/powerpoint/2010/main" val="635299494"/>
      </p:ext>
    </p:extLst>
  </p:cSld>
  <p:clrMap bg1="lt1" tx1="dk1" bg2="lt2" tx2="dk2" accent1="accent1" accent2="accent2" accent3="accent3" accent4="accent4" accent5="accent5" accent6="accent6" hlink="hlink" folHlink="folHlink"/>
  <p:sldLayoutIdLst>
    <p:sldLayoutId id="2147483900" r:id="rId1"/>
  </p:sldLayoutIdLst>
  <p:hf hdr="0" dt="0"/>
  <p:txStyles>
    <p:titleStyle>
      <a:lvl1pPr algn="l" defTabSz="1268383" rtl="0" eaLnBrk="1" fontAlgn="base" hangingPunct="1">
        <a:lnSpc>
          <a:spcPct val="80000"/>
        </a:lnSpc>
        <a:spcBef>
          <a:spcPct val="0"/>
        </a:spcBef>
        <a:spcAft>
          <a:spcPct val="0"/>
        </a:spcAft>
        <a:defRPr sz="4500" cap="all" baseline="0">
          <a:solidFill>
            <a:schemeClr val="accent1"/>
          </a:solidFill>
          <a:latin typeface="NAB Impact" pitchFamily="50" charset="0"/>
          <a:ea typeface="+mj-ea"/>
          <a:cs typeface="+mj-cs"/>
        </a:defRPr>
      </a:lvl1pPr>
      <a:lvl2pPr algn="l" defTabSz="1268383"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68383"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68383"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68383" rtl="0" eaLnBrk="1" fontAlgn="base" hangingPunct="1">
        <a:spcBef>
          <a:spcPct val="0"/>
        </a:spcBef>
        <a:spcAft>
          <a:spcPct val="0"/>
        </a:spcAft>
        <a:defRPr sz="2500">
          <a:solidFill>
            <a:schemeClr val="accent1"/>
          </a:solidFill>
          <a:latin typeface="Corpid C1 Bold" pitchFamily="34" charset="0"/>
          <a:cs typeface="Arial" charset="0"/>
        </a:defRPr>
      </a:lvl5pPr>
      <a:lvl6pPr marL="555965" algn="l" defTabSz="1268383" rtl="0" eaLnBrk="1" fontAlgn="base" hangingPunct="1">
        <a:spcBef>
          <a:spcPct val="0"/>
        </a:spcBef>
        <a:spcAft>
          <a:spcPct val="0"/>
        </a:spcAft>
        <a:defRPr sz="2500">
          <a:solidFill>
            <a:schemeClr val="accent1"/>
          </a:solidFill>
          <a:latin typeface="Corpid C1 Bold" pitchFamily="34" charset="0"/>
          <a:cs typeface="Arial" charset="0"/>
        </a:defRPr>
      </a:lvl6pPr>
      <a:lvl7pPr marL="1111992" algn="l" defTabSz="1268383" rtl="0" eaLnBrk="1" fontAlgn="base" hangingPunct="1">
        <a:spcBef>
          <a:spcPct val="0"/>
        </a:spcBef>
        <a:spcAft>
          <a:spcPct val="0"/>
        </a:spcAft>
        <a:defRPr sz="2500">
          <a:solidFill>
            <a:schemeClr val="accent1"/>
          </a:solidFill>
          <a:latin typeface="Corpid C1 Bold" pitchFamily="34" charset="0"/>
          <a:cs typeface="Arial" charset="0"/>
        </a:defRPr>
      </a:lvl7pPr>
      <a:lvl8pPr marL="1668008" algn="l" defTabSz="1268383" rtl="0" eaLnBrk="1" fontAlgn="base" hangingPunct="1">
        <a:spcBef>
          <a:spcPct val="0"/>
        </a:spcBef>
        <a:spcAft>
          <a:spcPct val="0"/>
        </a:spcAft>
        <a:defRPr sz="2500">
          <a:solidFill>
            <a:schemeClr val="accent1"/>
          </a:solidFill>
          <a:latin typeface="Corpid C1 Bold" pitchFamily="34" charset="0"/>
          <a:cs typeface="Arial" charset="0"/>
        </a:defRPr>
      </a:lvl8pPr>
      <a:lvl9pPr marL="2224015" algn="l" defTabSz="1268383"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20080" indent="-220080" algn="l" defTabSz="1268383"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60254" indent="-220080" algn="l" defTabSz="12683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88836" indent="-220080" algn="l" defTabSz="12683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529011" indent="-220080" algn="l" defTabSz="12683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69187" indent="-220080" algn="l" defTabSz="12683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546463" indent="-374531" algn="l" defTabSz="12683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4102456" indent="-374531" algn="l" defTabSz="12683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658462" indent="-374531" algn="l" defTabSz="12683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214465" indent="-374531" algn="l" defTabSz="12683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111992" rtl="0" eaLnBrk="1" latinLnBrk="0" hangingPunct="1">
        <a:defRPr sz="2200" kern="1200">
          <a:solidFill>
            <a:schemeClr val="tx1"/>
          </a:solidFill>
          <a:latin typeface="+mn-lt"/>
          <a:ea typeface="+mn-ea"/>
          <a:cs typeface="+mn-cs"/>
        </a:defRPr>
      </a:lvl1pPr>
      <a:lvl2pPr marL="555965" algn="l" defTabSz="1111992" rtl="0" eaLnBrk="1" latinLnBrk="0" hangingPunct="1">
        <a:defRPr sz="2200" kern="1200">
          <a:solidFill>
            <a:schemeClr val="tx1"/>
          </a:solidFill>
          <a:latin typeface="+mn-lt"/>
          <a:ea typeface="+mn-ea"/>
          <a:cs typeface="+mn-cs"/>
        </a:defRPr>
      </a:lvl2pPr>
      <a:lvl3pPr marL="1111992" algn="l" defTabSz="1111992" rtl="0" eaLnBrk="1" latinLnBrk="0" hangingPunct="1">
        <a:defRPr sz="2200" kern="1200">
          <a:solidFill>
            <a:schemeClr val="tx1"/>
          </a:solidFill>
          <a:latin typeface="+mn-lt"/>
          <a:ea typeface="+mn-ea"/>
          <a:cs typeface="+mn-cs"/>
        </a:defRPr>
      </a:lvl3pPr>
      <a:lvl4pPr marL="1668008" algn="l" defTabSz="1111992" rtl="0" eaLnBrk="1" latinLnBrk="0" hangingPunct="1">
        <a:defRPr sz="2200" kern="1200">
          <a:solidFill>
            <a:schemeClr val="tx1"/>
          </a:solidFill>
          <a:latin typeface="+mn-lt"/>
          <a:ea typeface="+mn-ea"/>
          <a:cs typeface="+mn-cs"/>
        </a:defRPr>
      </a:lvl4pPr>
      <a:lvl5pPr marL="2224015" algn="l" defTabSz="1111992" rtl="0" eaLnBrk="1" latinLnBrk="0" hangingPunct="1">
        <a:defRPr sz="2200" kern="1200">
          <a:solidFill>
            <a:schemeClr val="tx1"/>
          </a:solidFill>
          <a:latin typeface="+mn-lt"/>
          <a:ea typeface="+mn-ea"/>
          <a:cs typeface="+mn-cs"/>
        </a:defRPr>
      </a:lvl5pPr>
      <a:lvl6pPr marL="2780021" algn="l" defTabSz="1111992" rtl="0" eaLnBrk="1" latinLnBrk="0" hangingPunct="1">
        <a:defRPr sz="2200" kern="1200">
          <a:solidFill>
            <a:schemeClr val="tx1"/>
          </a:solidFill>
          <a:latin typeface="+mn-lt"/>
          <a:ea typeface="+mn-ea"/>
          <a:cs typeface="+mn-cs"/>
        </a:defRPr>
      </a:lvl6pPr>
      <a:lvl7pPr marL="3336025" algn="l" defTabSz="1111992" rtl="0" eaLnBrk="1" latinLnBrk="0" hangingPunct="1">
        <a:defRPr sz="2200" kern="1200">
          <a:solidFill>
            <a:schemeClr val="tx1"/>
          </a:solidFill>
          <a:latin typeface="+mn-lt"/>
          <a:ea typeface="+mn-ea"/>
          <a:cs typeface="+mn-cs"/>
        </a:defRPr>
      </a:lvl7pPr>
      <a:lvl8pPr marL="3892028" algn="l" defTabSz="1111992" rtl="0" eaLnBrk="1" latinLnBrk="0" hangingPunct="1">
        <a:defRPr sz="2200" kern="1200">
          <a:solidFill>
            <a:schemeClr val="tx1"/>
          </a:solidFill>
          <a:latin typeface="+mn-lt"/>
          <a:ea typeface="+mn-ea"/>
          <a:cs typeface="+mn-cs"/>
        </a:defRPr>
      </a:lvl8pPr>
      <a:lvl9pPr marL="4448034" algn="l" defTabSz="1111992" rtl="0" eaLnBrk="1" latinLnBrk="0" hangingPunct="1">
        <a:defRPr sz="22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51589" y="215691"/>
            <a:ext cx="12097436" cy="1056273"/>
          </a:xfrm>
          <a:prstGeom prst="rect">
            <a:avLst/>
          </a:prstGeom>
          <a:noFill/>
          <a:ln w="9525">
            <a:noFill/>
            <a:miter lim="800000"/>
            <a:headEnd/>
            <a:tailEnd/>
          </a:ln>
          <a:effectLst/>
        </p:spPr>
        <p:txBody>
          <a:bodyPr vert="horz" wrap="square" lIns="0" tIns="63403" rIns="0" bIns="0" numCol="1" anchor="b" anchorCtr="0" compatLnSpc="1">
            <a:prstTxWarp prst="textNoShape">
              <a:avLst/>
            </a:prstTxWarp>
            <a:normAutofit/>
          </a:bodyPr>
          <a:lstStyle/>
          <a:p>
            <a:pPr lvl="0"/>
            <a:r>
              <a:rPr lang="en-US" noProof="0"/>
              <a:t>Click to edit Master title style</a:t>
            </a:r>
            <a:endParaRPr lang="en-AU" noProof="0" dirty="0"/>
          </a:p>
        </p:txBody>
      </p:sp>
      <p:sp>
        <p:nvSpPr>
          <p:cNvPr id="19459" name="Rectangle 3"/>
          <p:cNvSpPr>
            <a:spLocks noGrp="1" noChangeArrowheads="1"/>
          </p:cNvSpPr>
          <p:nvPr>
            <p:ph type="body" idx="1"/>
          </p:nvPr>
        </p:nvSpPr>
        <p:spPr bwMode="auto">
          <a:xfrm>
            <a:off x="351662" y="1937246"/>
            <a:ext cx="11520680" cy="6299338"/>
          </a:xfrm>
          <a:prstGeom prst="rect">
            <a:avLst/>
          </a:prstGeom>
          <a:noFill/>
          <a:ln w="9525">
            <a:noFill/>
            <a:miter lim="800000"/>
            <a:headEnd/>
            <a:tailEnd/>
          </a:ln>
          <a:effectLst/>
        </p:spPr>
        <p:txBody>
          <a:bodyPr vert="horz" wrap="square" lIns="0" tIns="63403" rIns="0" bIns="63403"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9460" name="Line 4"/>
          <p:cNvSpPr>
            <a:spLocks noChangeShapeType="1"/>
          </p:cNvSpPr>
          <p:nvPr/>
        </p:nvSpPr>
        <p:spPr bwMode="auto">
          <a:xfrm>
            <a:off x="351592" y="1322357"/>
            <a:ext cx="12096524" cy="0"/>
          </a:xfrm>
          <a:prstGeom prst="line">
            <a:avLst/>
          </a:prstGeom>
          <a:noFill/>
          <a:ln w="12700">
            <a:solidFill>
              <a:schemeClr val="accent1"/>
            </a:solidFill>
            <a:round/>
            <a:headEnd/>
            <a:tailEnd/>
          </a:ln>
          <a:effectLst/>
        </p:spPr>
        <p:txBody>
          <a:bodyPr lIns="111185" tIns="55594" rIns="111185" bIns="55594"/>
          <a:lstStyle/>
          <a:p>
            <a:pPr algn="ctr" defTabSz="1268687"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51593" y="9149663"/>
            <a:ext cx="551138" cy="411221"/>
          </a:xfrm>
          <a:prstGeom prst="rect">
            <a:avLst/>
          </a:prstGeom>
          <a:noFill/>
          <a:ln w="9525">
            <a:noFill/>
            <a:miter lim="800000"/>
            <a:headEnd/>
            <a:tailEnd/>
          </a:ln>
          <a:effectLst/>
        </p:spPr>
        <p:txBody>
          <a:bodyPr vert="horz" wrap="square" lIns="0" tIns="63403" rIns="0" bIns="63403" numCol="1" anchor="t" anchorCtr="0" compatLnSpc="1">
            <a:prstTxWarp prst="textNoShape">
              <a:avLst/>
            </a:prstTxWarp>
          </a:bodyPr>
          <a:lstStyle>
            <a:lvl1pPr algn="l" defTabSz="1268161">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7" y="9149664"/>
            <a:ext cx="10709177" cy="418275"/>
          </a:xfrm>
          <a:prstGeom prst="rect">
            <a:avLst/>
          </a:prstGeom>
        </p:spPr>
        <p:txBody>
          <a:bodyPr vert="horz" lIns="0" tIns="65668" rIns="0" bIns="55594" rtlCol="0" anchor="t" anchorCtr="0"/>
          <a:lstStyle>
            <a:lvl1pPr algn="l">
              <a:defRPr sz="1100">
                <a:solidFill>
                  <a:schemeClr val="tx1"/>
                </a:solidFill>
              </a:defRPr>
            </a:lvl1pPr>
          </a:lstStyle>
          <a:p>
            <a:pPr defTabSz="1268687"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10" name="Picture 9" descr="NAB logo"/>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935628" y="8599564"/>
            <a:ext cx="525788" cy="818205"/>
          </a:xfrm>
          <a:prstGeom prst="rect">
            <a:avLst/>
          </a:prstGeom>
        </p:spPr>
      </p:pic>
    </p:spTree>
    <p:extLst>
      <p:ext uri="{BB962C8B-B14F-4D97-AF65-F5344CB8AC3E}">
        <p14:creationId xmlns:p14="http://schemas.microsoft.com/office/powerpoint/2010/main" val="1631306130"/>
      </p:ext>
    </p:extLst>
  </p:cSld>
  <p:clrMap bg1="lt1" tx1="dk1" bg2="lt2" tx2="dk2" accent1="accent1" accent2="accent2" accent3="accent3" accent4="accent4" accent5="accent5" accent6="accent6" hlink="hlink" folHlink="folHlink"/>
  <p:sldLayoutIdLst>
    <p:sldLayoutId id="2147483902" r:id="rId1"/>
    <p:sldLayoutId id="2147483903" r:id="rId2"/>
    <p:sldLayoutId id="2147483904" r:id="rId3"/>
    <p:sldLayoutId id="2147483905" r:id="rId4"/>
    <p:sldLayoutId id="2147483906" r:id="rId5"/>
    <p:sldLayoutId id="2147483907" r:id="rId6"/>
    <p:sldLayoutId id="2147483908" r:id="rId7"/>
    <p:sldLayoutId id="2147483909" r:id="rId8"/>
    <p:sldLayoutId id="2147483910" r:id="rId9"/>
    <p:sldLayoutId id="2147483911" r:id="rId10"/>
    <p:sldLayoutId id="2147483912" r:id="rId11"/>
    <p:sldLayoutId id="2147483913" r:id="rId12"/>
  </p:sldLayoutIdLst>
  <p:hf hdr="0" dt="0"/>
  <p:txStyles>
    <p:titleStyle>
      <a:lvl1pPr algn="l" defTabSz="1268161" rtl="0" eaLnBrk="1" fontAlgn="base" hangingPunct="1">
        <a:lnSpc>
          <a:spcPct val="80000"/>
        </a:lnSpc>
        <a:spcBef>
          <a:spcPct val="0"/>
        </a:spcBef>
        <a:spcAft>
          <a:spcPct val="0"/>
        </a:spcAft>
        <a:defRPr sz="4500" cap="all" baseline="0">
          <a:solidFill>
            <a:schemeClr val="accent1"/>
          </a:solidFill>
          <a:latin typeface="NAB Impact" pitchFamily="50" charset="0"/>
          <a:ea typeface="+mj-ea"/>
          <a:cs typeface="+mj-cs"/>
        </a:defRPr>
      </a:lvl1pPr>
      <a:lvl2pPr algn="l" defTabSz="1268161"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68161"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68161"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68161" rtl="0" eaLnBrk="1" fontAlgn="base" hangingPunct="1">
        <a:spcBef>
          <a:spcPct val="0"/>
        </a:spcBef>
        <a:spcAft>
          <a:spcPct val="0"/>
        </a:spcAft>
        <a:defRPr sz="2500">
          <a:solidFill>
            <a:schemeClr val="accent1"/>
          </a:solidFill>
          <a:latin typeface="Corpid C1 Bold" pitchFamily="34" charset="0"/>
          <a:cs typeface="Arial" charset="0"/>
        </a:defRPr>
      </a:lvl5pPr>
      <a:lvl6pPr marL="555867" algn="l" defTabSz="1268161" rtl="0" eaLnBrk="1" fontAlgn="base" hangingPunct="1">
        <a:spcBef>
          <a:spcPct val="0"/>
        </a:spcBef>
        <a:spcAft>
          <a:spcPct val="0"/>
        </a:spcAft>
        <a:defRPr sz="2500">
          <a:solidFill>
            <a:schemeClr val="accent1"/>
          </a:solidFill>
          <a:latin typeface="Corpid C1 Bold" pitchFamily="34" charset="0"/>
          <a:cs typeface="Arial" charset="0"/>
        </a:defRPr>
      </a:lvl6pPr>
      <a:lvl7pPr marL="1111796" algn="l" defTabSz="1268161" rtl="0" eaLnBrk="1" fontAlgn="base" hangingPunct="1">
        <a:spcBef>
          <a:spcPct val="0"/>
        </a:spcBef>
        <a:spcAft>
          <a:spcPct val="0"/>
        </a:spcAft>
        <a:defRPr sz="2500">
          <a:solidFill>
            <a:schemeClr val="accent1"/>
          </a:solidFill>
          <a:latin typeface="Corpid C1 Bold" pitchFamily="34" charset="0"/>
          <a:cs typeface="Arial" charset="0"/>
        </a:defRPr>
      </a:lvl7pPr>
      <a:lvl8pPr marL="1667714" algn="l" defTabSz="1268161" rtl="0" eaLnBrk="1" fontAlgn="base" hangingPunct="1">
        <a:spcBef>
          <a:spcPct val="0"/>
        </a:spcBef>
        <a:spcAft>
          <a:spcPct val="0"/>
        </a:spcAft>
        <a:defRPr sz="2500">
          <a:solidFill>
            <a:schemeClr val="accent1"/>
          </a:solidFill>
          <a:latin typeface="Corpid C1 Bold" pitchFamily="34" charset="0"/>
          <a:cs typeface="Arial" charset="0"/>
        </a:defRPr>
      </a:lvl8pPr>
      <a:lvl9pPr marL="2223621" algn="l" defTabSz="1268161"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20041" indent="-220041" algn="l" defTabSz="1268161"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60138" indent="-220041" algn="l" defTabSz="1268161"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88644" indent="-220041" algn="l" defTabSz="1268161"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528743" indent="-220041" algn="l" defTabSz="1268161"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68840" indent="-220041" algn="l" defTabSz="1268161"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545837" indent="-374464" algn="l" defTabSz="1268161"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4101733" indent="-374464" algn="l" defTabSz="1268161"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657639" indent="-374464" algn="l" defTabSz="1268161"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213545" indent="-374464" algn="l" defTabSz="1268161"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111796" rtl="0" eaLnBrk="1" latinLnBrk="0" hangingPunct="1">
        <a:defRPr sz="2200" kern="1200">
          <a:solidFill>
            <a:schemeClr val="tx1"/>
          </a:solidFill>
          <a:latin typeface="+mn-lt"/>
          <a:ea typeface="+mn-ea"/>
          <a:cs typeface="+mn-cs"/>
        </a:defRPr>
      </a:lvl1pPr>
      <a:lvl2pPr marL="555867" algn="l" defTabSz="1111796" rtl="0" eaLnBrk="1" latinLnBrk="0" hangingPunct="1">
        <a:defRPr sz="2200" kern="1200">
          <a:solidFill>
            <a:schemeClr val="tx1"/>
          </a:solidFill>
          <a:latin typeface="+mn-lt"/>
          <a:ea typeface="+mn-ea"/>
          <a:cs typeface="+mn-cs"/>
        </a:defRPr>
      </a:lvl2pPr>
      <a:lvl3pPr marL="1111796" algn="l" defTabSz="1111796" rtl="0" eaLnBrk="1" latinLnBrk="0" hangingPunct="1">
        <a:defRPr sz="2200" kern="1200">
          <a:solidFill>
            <a:schemeClr val="tx1"/>
          </a:solidFill>
          <a:latin typeface="+mn-lt"/>
          <a:ea typeface="+mn-ea"/>
          <a:cs typeface="+mn-cs"/>
        </a:defRPr>
      </a:lvl3pPr>
      <a:lvl4pPr marL="1667714" algn="l" defTabSz="1111796" rtl="0" eaLnBrk="1" latinLnBrk="0" hangingPunct="1">
        <a:defRPr sz="2200" kern="1200">
          <a:solidFill>
            <a:schemeClr val="tx1"/>
          </a:solidFill>
          <a:latin typeface="+mn-lt"/>
          <a:ea typeface="+mn-ea"/>
          <a:cs typeface="+mn-cs"/>
        </a:defRPr>
      </a:lvl4pPr>
      <a:lvl5pPr marL="2223621" algn="l" defTabSz="1111796" rtl="0" eaLnBrk="1" latinLnBrk="0" hangingPunct="1">
        <a:defRPr sz="2200" kern="1200">
          <a:solidFill>
            <a:schemeClr val="tx1"/>
          </a:solidFill>
          <a:latin typeface="+mn-lt"/>
          <a:ea typeface="+mn-ea"/>
          <a:cs typeface="+mn-cs"/>
        </a:defRPr>
      </a:lvl5pPr>
      <a:lvl6pPr marL="2779531" algn="l" defTabSz="1111796" rtl="0" eaLnBrk="1" latinLnBrk="0" hangingPunct="1">
        <a:defRPr sz="2200" kern="1200">
          <a:solidFill>
            <a:schemeClr val="tx1"/>
          </a:solidFill>
          <a:latin typeface="+mn-lt"/>
          <a:ea typeface="+mn-ea"/>
          <a:cs typeface="+mn-cs"/>
        </a:defRPr>
      </a:lvl6pPr>
      <a:lvl7pPr marL="3335437" algn="l" defTabSz="1111796" rtl="0" eaLnBrk="1" latinLnBrk="0" hangingPunct="1">
        <a:defRPr sz="2200" kern="1200">
          <a:solidFill>
            <a:schemeClr val="tx1"/>
          </a:solidFill>
          <a:latin typeface="+mn-lt"/>
          <a:ea typeface="+mn-ea"/>
          <a:cs typeface="+mn-cs"/>
        </a:defRPr>
      </a:lvl7pPr>
      <a:lvl8pPr marL="3891342" algn="l" defTabSz="1111796" rtl="0" eaLnBrk="1" latinLnBrk="0" hangingPunct="1">
        <a:defRPr sz="2200" kern="1200">
          <a:solidFill>
            <a:schemeClr val="tx1"/>
          </a:solidFill>
          <a:latin typeface="+mn-lt"/>
          <a:ea typeface="+mn-ea"/>
          <a:cs typeface="+mn-cs"/>
        </a:defRPr>
      </a:lvl8pPr>
      <a:lvl9pPr marL="4447248" algn="l" defTabSz="1111796" rtl="0" eaLnBrk="1" latinLnBrk="0" hangingPunct="1">
        <a:defRPr sz="22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32585" y="215691"/>
            <a:ext cx="12119328" cy="1056273"/>
          </a:xfrm>
          <a:prstGeom prst="rect">
            <a:avLst/>
          </a:prstGeom>
          <a:noFill/>
          <a:ln w="9525">
            <a:noFill/>
            <a:miter lim="800000"/>
            <a:headEnd/>
            <a:tailEnd/>
          </a:ln>
          <a:effectLst/>
        </p:spPr>
        <p:txBody>
          <a:bodyPr vert="horz" wrap="square" lIns="122808" tIns="61460" rIns="122808" bIns="61460" numCol="1" anchor="b" anchorCtr="0" compatLnSpc="1">
            <a:prstTxWarp prst="textNoShape">
              <a:avLst/>
            </a:prstTxWarp>
          </a:bodyPr>
          <a:lstStyle/>
          <a:p>
            <a:pPr lvl="0"/>
            <a:r>
              <a:rPr lang="en-US"/>
              <a:t>Click to edit Master title style</a:t>
            </a:r>
            <a:endParaRPr lang="en-AU" dirty="0"/>
          </a:p>
        </p:txBody>
      </p:sp>
      <p:sp>
        <p:nvSpPr>
          <p:cNvPr id="19459" name="Rectangle 3"/>
          <p:cNvSpPr>
            <a:spLocks noGrp="1" noChangeArrowheads="1"/>
          </p:cNvSpPr>
          <p:nvPr>
            <p:ph type="body" idx="1"/>
          </p:nvPr>
        </p:nvSpPr>
        <p:spPr bwMode="auto">
          <a:xfrm>
            <a:off x="359519" y="1937501"/>
            <a:ext cx="11520680" cy="6299338"/>
          </a:xfrm>
          <a:prstGeom prst="rect">
            <a:avLst/>
          </a:prstGeom>
          <a:noFill/>
          <a:ln w="9525">
            <a:noFill/>
            <a:miter lim="800000"/>
            <a:headEnd/>
            <a:tailEnd/>
          </a:ln>
          <a:effectLst/>
        </p:spPr>
        <p:txBody>
          <a:bodyPr vert="horz" wrap="square" lIns="122808" tIns="61460" rIns="122808" bIns="6146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9460" name="Line 4"/>
          <p:cNvSpPr>
            <a:spLocks noChangeShapeType="1"/>
          </p:cNvSpPr>
          <p:nvPr/>
        </p:nvSpPr>
        <p:spPr bwMode="auto">
          <a:xfrm>
            <a:off x="351592" y="1322357"/>
            <a:ext cx="12096524" cy="0"/>
          </a:xfrm>
          <a:prstGeom prst="line">
            <a:avLst/>
          </a:prstGeom>
          <a:noFill/>
          <a:ln w="12700">
            <a:solidFill>
              <a:schemeClr val="accent1"/>
            </a:solidFill>
            <a:round/>
            <a:headEnd/>
            <a:tailEnd/>
          </a:ln>
          <a:effectLst/>
        </p:spPr>
        <p:txBody>
          <a:bodyPr lIns="107633" tIns="53813" rIns="107633" bIns="53813"/>
          <a:lstStyle/>
          <a:p>
            <a:pPr algn="ctr" defTabSz="1228807"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32584" y="9149663"/>
            <a:ext cx="551138" cy="411221"/>
          </a:xfrm>
          <a:prstGeom prst="rect">
            <a:avLst/>
          </a:prstGeom>
          <a:noFill/>
          <a:ln w="9525">
            <a:noFill/>
            <a:miter lim="800000"/>
            <a:headEnd/>
            <a:tailEnd/>
          </a:ln>
          <a:effectLst/>
        </p:spPr>
        <p:txBody>
          <a:bodyPr vert="horz" wrap="square" lIns="122808" tIns="61460" rIns="122808" bIns="61460" numCol="1" anchor="t" anchorCtr="0" compatLnSpc="1">
            <a:prstTxWarp prst="textNoShape">
              <a:avLst/>
            </a:prstTxWarp>
          </a:bodyPr>
          <a:lstStyle>
            <a:lvl1pPr algn="l" defTabSz="1228086">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7" y="9149664"/>
            <a:ext cx="10709177" cy="418275"/>
          </a:xfrm>
          <a:prstGeom prst="rect">
            <a:avLst/>
          </a:prstGeom>
        </p:spPr>
        <p:txBody>
          <a:bodyPr vert="horz" lIns="107633" tIns="63609" rIns="107633" bIns="53813" rtlCol="0" anchor="t" anchorCtr="0"/>
          <a:lstStyle>
            <a:lvl1pPr algn="l">
              <a:defRPr sz="1100">
                <a:solidFill>
                  <a:schemeClr val="tx1"/>
                </a:solidFill>
              </a:defRPr>
            </a:lvl1pPr>
          </a:lstStyle>
          <a:p>
            <a:pPr defTabSz="1228807"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8" name="Picture 16" descr="NAB CMYK TAB Vertica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934984" y="8595321"/>
            <a:ext cx="526432" cy="82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6052140"/>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Lst>
  <p:hf hdr="0" dt="0"/>
  <p:txStyles>
    <p:titleStyle>
      <a:lvl1pPr algn="l" defTabSz="1228086" rtl="0" eaLnBrk="1" fontAlgn="base" hangingPunct="1">
        <a:spcBef>
          <a:spcPct val="0"/>
        </a:spcBef>
        <a:spcAft>
          <a:spcPct val="0"/>
        </a:spcAft>
        <a:defRPr sz="2500">
          <a:solidFill>
            <a:schemeClr val="accent1"/>
          </a:solidFill>
          <a:latin typeface="+mj-lt"/>
          <a:ea typeface="+mj-ea"/>
          <a:cs typeface="+mj-cs"/>
        </a:defRPr>
      </a:lvl1pPr>
      <a:lvl2pPr algn="l" defTabSz="1228086"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28086"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28086"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28086" rtl="0" eaLnBrk="1" fontAlgn="base" hangingPunct="1">
        <a:spcBef>
          <a:spcPct val="0"/>
        </a:spcBef>
        <a:spcAft>
          <a:spcPct val="0"/>
        </a:spcAft>
        <a:defRPr sz="2500">
          <a:solidFill>
            <a:schemeClr val="accent1"/>
          </a:solidFill>
          <a:latin typeface="Corpid C1 Bold" pitchFamily="34" charset="0"/>
          <a:cs typeface="Arial" charset="0"/>
        </a:defRPr>
      </a:lvl5pPr>
      <a:lvl6pPr marL="538290" algn="l" defTabSz="1228086" rtl="0" eaLnBrk="1" fontAlgn="base" hangingPunct="1">
        <a:spcBef>
          <a:spcPct val="0"/>
        </a:spcBef>
        <a:spcAft>
          <a:spcPct val="0"/>
        </a:spcAft>
        <a:defRPr sz="2500">
          <a:solidFill>
            <a:schemeClr val="accent1"/>
          </a:solidFill>
          <a:latin typeface="Corpid C1 Bold" pitchFamily="34" charset="0"/>
          <a:cs typeface="Arial" charset="0"/>
        </a:defRPr>
      </a:lvl6pPr>
      <a:lvl7pPr marL="1076663" algn="l" defTabSz="1228086" rtl="0" eaLnBrk="1" fontAlgn="base" hangingPunct="1">
        <a:spcBef>
          <a:spcPct val="0"/>
        </a:spcBef>
        <a:spcAft>
          <a:spcPct val="0"/>
        </a:spcAft>
        <a:defRPr sz="2500">
          <a:solidFill>
            <a:schemeClr val="accent1"/>
          </a:solidFill>
          <a:latin typeface="Corpid C1 Bold" pitchFamily="34" charset="0"/>
          <a:cs typeface="Arial" charset="0"/>
        </a:defRPr>
      </a:lvl7pPr>
      <a:lvl8pPr marL="1614995" algn="l" defTabSz="1228086" rtl="0" eaLnBrk="1" fontAlgn="base" hangingPunct="1">
        <a:spcBef>
          <a:spcPct val="0"/>
        </a:spcBef>
        <a:spcAft>
          <a:spcPct val="0"/>
        </a:spcAft>
        <a:defRPr sz="2500">
          <a:solidFill>
            <a:schemeClr val="accent1"/>
          </a:solidFill>
          <a:latin typeface="Corpid C1 Bold" pitchFamily="34" charset="0"/>
          <a:cs typeface="Arial" charset="0"/>
        </a:defRPr>
      </a:lvl8pPr>
      <a:lvl9pPr marL="2153334" algn="l" defTabSz="1228086"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13055" indent="-213055" algn="l" defTabSz="1228086"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39269" indent="-213055" algn="l" defTabSz="1228086"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54234" indent="-213055" algn="l" defTabSz="1228086"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480422" indent="-213055" algn="l" defTabSz="1228086"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06611" indent="-213055" algn="l" defTabSz="1228086"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433759" indent="-362627" algn="l" defTabSz="1228086"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3972093" indent="-362627" algn="l" defTabSz="1228086"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510426" indent="-362627" algn="l" defTabSz="1228086"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048771" indent="-362627" algn="l" defTabSz="1228086"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076663" rtl="0" eaLnBrk="1" latinLnBrk="0" hangingPunct="1">
        <a:defRPr sz="2200" kern="1200">
          <a:solidFill>
            <a:schemeClr val="tx1"/>
          </a:solidFill>
          <a:latin typeface="+mn-lt"/>
          <a:ea typeface="+mn-ea"/>
          <a:cs typeface="+mn-cs"/>
        </a:defRPr>
      </a:lvl1pPr>
      <a:lvl2pPr marL="538290" algn="l" defTabSz="1076663" rtl="0" eaLnBrk="1" latinLnBrk="0" hangingPunct="1">
        <a:defRPr sz="2200" kern="1200">
          <a:solidFill>
            <a:schemeClr val="tx1"/>
          </a:solidFill>
          <a:latin typeface="+mn-lt"/>
          <a:ea typeface="+mn-ea"/>
          <a:cs typeface="+mn-cs"/>
        </a:defRPr>
      </a:lvl2pPr>
      <a:lvl3pPr marL="1076663" algn="l" defTabSz="1076663" rtl="0" eaLnBrk="1" latinLnBrk="0" hangingPunct="1">
        <a:defRPr sz="2200" kern="1200">
          <a:solidFill>
            <a:schemeClr val="tx1"/>
          </a:solidFill>
          <a:latin typeface="+mn-lt"/>
          <a:ea typeface="+mn-ea"/>
          <a:cs typeface="+mn-cs"/>
        </a:defRPr>
      </a:lvl3pPr>
      <a:lvl4pPr marL="1614995" algn="l" defTabSz="1076663" rtl="0" eaLnBrk="1" latinLnBrk="0" hangingPunct="1">
        <a:defRPr sz="2200" kern="1200">
          <a:solidFill>
            <a:schemeClr val="tx1"/>
          </a:solidFill>
          <a:latin typeface="+mn-lt"/>
          <a:ea typeface="+mn-ea"/>
          <a:cs typeface="+mn-cs"/>
        </a:defRPr>
      </a:lvl4pPr>
      <a:lvl5pPr marL="2153334" algn="l" defTabSz="1076663" rtl="0" eaLnBrk="1" latinLnBrk="0" hangingPunct="1">
        <a:defRPr sz="2200" kern="1200">
          <a:solidFill>
            <a:schemeClr val="tx1"/>
          </a:solidFill>
          <a:latin typeface="+mn-lt"/>
          <a:ea typeface="+mn-ea"/>
          <a:cs typeface="+mn-cs"/>
        </a:defRPr>
      </a:lvl5pPr>
      <a:lvl6pPr marL="2691681" algn="l" defTabSz="1076663" rtl="0" eaLnBrk="1" latinLnBrk="0" hangingPunct="1">
        <a:defRPr sz="2200" kern="1200">
          <a:solidFill>
            <a:schemeClr val="tx1"/>
          </a:solidFill>
          <a:latin typeface="+mn-lt"/>
          <a:ea typeface="+mn-ea"/>
          <a:cs typeface="+mn-cs"/>
        </a:defRPr>
      </a:lvl6pPr>
      <a:lvl7pPr marL="3230014" algn="l" defTabSz="1076663" rtl="0" eaLnBrk="1" latinLnBrk="0" hangingPunct="1">
        <a:defRPr sz="2200" kern="1200">
          <a:solidFill>
            <a:schemeClr val="tx1"/>
          </a:solidFill>
          <a:latin typeface="+mn-lt"/>
          <a:ea typeface="+mn-ea"/>
          <a:cs typeface="+mn-cs"/>
        </a:defRPr>
      </a:lvl7pPr>
      <a:lvl8pPr marL="3768345" algn="l" defTabSz="1076663" rtl="0" eaLnBrk="1" latinLnBrk="0" hangingPunct="1">
        <a:defRPr sz="2200" kern="1200">
          <a:solidFill>
            <a:schemeClr val="tx1"/>
          </a:solidFill>
          <a:latin typeface="+mn-lt"/>
          <a:ea typeface="+mn-ea"/>
          <a:cs typeface="+mn-cs"/>
        </a:defRPr>
      </a:lvl8pPr>
      <a:lvl9pPr marL="4306684" algn="l" defTabSz="1076663" rtl="0" eaLnBrk="1" latinLnBrk="0" hangingPunct="1">
        <a:defRPr sz="2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32585" y="215691"/>
            <a:ext cx="12119328" cy="1056273"/>
          </a:xfrm>
          <a:prstGeom prst="rect">
            <a:avLst/>
          </a:prstGeom>
          <a:noFill/>
          <a:ln w="9525">
            <a:noFill/>
            <a:miter lim="800000"/>
            <a:headEnd/>
            <a:tailEnd/>
          </a:ln>
          <a:effectLst/>
        </p:spPr>
        <p:txBody>
          <a:bodyPr vert="horz" wrap="square" lIns="123477" tIns="61778" rIns="123477" bIns="61778" numCol="1" anchor="b" anchorCtr="0" compatLnSpc="1">
            <a:prstTxWarp prst="textNoShape">
              <a:avLst/>
            </a:prstTxWarp>
          </a:bodyPr>
          <a:lstStyle/>
          <a:p>
            <a:pPr lvl="0"/>
            <a:r>
              <a:rPr lang="en-US" smtClean="0"/>
              <a:t>Click to edit Master title style</a:t>
            </a:r>
            <a:endParaRPr lang="en-AU" dirty="0" smtClean="0"/>
          </a:p>
        </p:txBody>
      </p:sp>
      <p:sp>
        <p:nvSpPr>
          <p:cNvPr id="19459" name="Rectangle 3"/>
          <p:cNvSpPr>
            <a:spLocks noGrp="1" noChangeArrowheads="1"/>
          </p:cNvSpPr>
          <p:nvPr>
            <p:ph type="body" idx="1"/>
          </p:nvPr>
        </p:nvSpPr>
        <p:spPr bwMode="auto">
          <a:xfrm>
            <a:off x="359474" y="1937459"/>
            <a:ext cx="11520680" cy="6299338"/>
          </a:xfrm>
          <a:prstGeom prst="rect">
            <a:avLst/>
          </a:prstGeom>
          <a:noFill/>
          <a:ln w="9525">
            <a:noFill/>
            <a:miter lim="800000"/>
            <a:headEnd/>
            <a:tailEnd/>
          </a:ln>
          <a:effectLst/>
        </p:spPr>
        <p:txBody>
          <a:bodyPr vert="horz" wrap="square" lIns="123477" tIns="61778" rIns="123477" bIns="61778"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smtClean="0"/>
          </a:p>
        </p:txBody>
      </p:sp>
      <p:sp>
        <p:nvSpPr>
          <p:cNvPr id="19460" name="Line 4"/>
          <p:cNvSpPr>
            <a:spLocks noChangeShapeType="1"/>
          </p:cNvSpPr>
          <p:nvPr/>
        </p:nvSpPr>
        <p:spPr bwMode="auto">
          <a:xfrm>
            <a:off x="351594" y="1322357"/>
            <a:ext cx="12096524" cy="0"/>
          </a:xfrm>
          <a:prstGeom prst="line">
            <a:avLst/>
          </a:prstGeom>
          <a:noFill/>
          <a:ln w="12700">
            <a:solidFill>
              <a:schemeClr val="accent1"/>
            </a:solidFill>
            <a:round/>
            <a:headEnd/>
            <a:tailEnd/>
          </a:ln>
          <a:effectLst/>
        </p:spPr>
        <p:txBody>
          <a:bodyPr lIns="108241" tIns="54120" rIns="108241" bIns="54120"/>
          <a:lstStyle/>
          <a:p>
            <a:pPr algn="ctr" defTabSz="1235185"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32590" y="9149663"/>
            <a:ext cx="551138" cy="411221"/>
          </a:xfrm>
          <a:prstGeom prst="rect">
            <a:avLst/>
          </a:prstGeom>
          <a:noFill/>
          <a:ln w="9525">
            <a:noFill/>
            <a:miter lim="800000"/>
            <a:headEnd/>
            <a:tailEnd/>
          </a:ln>
          <a:effectLst/>
        </p:spPr>
        <p:txBody>
          <a:bodyPr vert="horz" wrap="square" lIns="123477" tIns="61778" rIns="123477" bIns="61778" numCol="1" anchor="t" anchorCtr="0" compatLnSpc="1">
            <a:prstTxWarp prst="textNoShape">
              <a:avLst/>
            </a:prstTxWarp>
          </a:bodyPr>
          <a:lstStyle>
            <a:lvl1pPr algn="l" defTabSz="1234888">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9" y="9149664"/>
            <a:ext cx="10709177" cy="418275"/>
          </a:xfrm>
          <a:prstGeom prst="rect">
            <a:avLst/>
          </a:prstGeom>
        </p:spPr>
        <p:txBody>
          <a:bodyPr vert="horz" lIns="108241" tIns="63960" rIns="108241" bIns="54120" rtlCol="0" anchor="t" anchorCtr="0"/>
          <a:lstStyle>
            <a:lvl1pPr algn="l">
              <a:defRPr sz="1100">
                <a:solidFill>
                  <a:schemeClr val="tx1"/>
                </a:solidFill>
              </a:defRPr>
            </a:lvl1pPr>
          </a:lstStyle>
          <a:p>
            <a:pPr defTabSz="1235185"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8" name="Picture 16" descr="NAB CMYK TAB Vertica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934984" y="8595321"/>
            <a:ext cx="526432" cy="82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28529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Lst>
  <p:hf hdr="0" dt="0"/>
  <p:txStyles>
    <p:titleStyle>
      <a:lvl1pPr algn="l" defTabSz="1234888" rtl="0" eaLnBrk="1" fontAlgn="base" hangingPunct="1">
        <a:spcBef>
          <a:spcPct val="0"/>
        </a:spcBef>
        <a:spcAft>
          <a:spcPct val="0"/>
        </a:spcAft>
        <a:defRPr sz="2500">
          <a:solidFill>
            <a:schemeClr val="accent1"/>
          </a:solidFill>
          <a:latin typeface="+mj-lt"/>
          <a:ea typeface="+mj-ea"/>
          <a:cs typeface="+mj-cs"/>
        </a:defRPr>
      </a:lvl1pPr>
      <a:lvl2pPr algn="l" defTabSz="1234888"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34888"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34888"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34888" rtl="0" eaLnBrk="1" fontAlgn="base" hangingPunct="1">
        <a:spcBef>
          <a:spcPct val="0"/>
        </a:spcBef>
        <a:spcAft>
          <a:spcPct val="0"/>
        </a:spcAft>
        <a:defRPr sz="2500">
          <a:solidFill>
            <a:schemeClr val="accent1"/>
          </a:solidFill>
          <a:latin typeface="Corpid C1 Bold" pitchFamily="34" charset="0"/>
          <a:cs typeface="Arial" charset="0"/>
        </a:defRPr>
      </a:lvl5pPr>
      <a:lvl6pPr marL="541269" algn="l" defTabSz="1234888" rtl="0" eaLnBrk="1" fontAlgn="base" hangingPunct="1">
        <a:spcBef>
          <a:spcPct val="0"/>
        </a:spcBef>
        <a:spcAft>
          <a:spcPct val="0"/>
        </a:spcAft>
        <a:defRPr sz="2500">
          <a:solidFill>
            <a:schemeClr val="accent1"/>
          </a:solidFill>
          <a:latin typeface="Corpid C1 Bold" pitchFamily="34" charset="0"/>
          <a:cs typeface="Arial" charset="0"/>
        </a:defRPr>
      </a:lvl6pPr>
      <a:lvl7pPr marL="1082614" algn="l" defTabSz="1234888" rtl="0" eaLnBrk="1" fontAlgn="base" hangingPunct="1">
        <a:spcBef>
          <a:spcPct val="0"/>
        </a:spcBef>
        <a:spcAft>
          <a:spcPct val="0"/>
        </a:spcAft>
        <a:defRPr sz="2500">
          <a:solidFill>
            <a:schemeClr val="accent1"/>
          </a:solidFill>
          <a:latin typeface="Corpid C1 Bold" pitchFamily="34" charset="0"/>
          <a:cs typeface="Arial" charset="0"/>
        </a:defRPr>
      </a:lvl7pPr>
      <a:lvl8pPr marL="1623934" algn="l" defTabSz="1234888" rtl="0" eaLnBrk="1" fontAlgn="base" hangingPunct="1">
        <a:spcBef>
          <a:spcPct val="0"/>
        </a:spcBef>
        <a:spcAft>
          <a:spcPct val="0"/>
        </a:spcAft>
        <a:defRPr sz="2500">
          <a:solidFill>
            <a:schemeClr val="accent1"/>
          </a:solidFill>
          <a:latin typeface="Corpid C1 Bold" pitchFamily="34" charset="0"/>
          <a:cs typeface="Arial" charset="0"/>
        </a:defRPr>
      </a:lvl8pPr>
      <a:lvl9pPr marL="2165262" algn="l" defTabSz="1234888"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14241" indent="-214241" algn="l" defTabSz="1234888"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42810" indent="-214241" algn="l" defTabSz="1234888"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60069" indent="-214241" algn="l" defTabSz="1234888"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488614" indent="-214241" algn="l" defTabSz="1234888"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17173" indent="-214241" algn="l" defTabSz="1234888"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452771" indent="-364640" algn="l" defTabSz="1234888"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3994091" indent="-364640" algn="l" defTabSz="1234888"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535401" indent="-364640" algn="l" defTabSz="1234888"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076721" indent="-364640" algn="l" defTabSz="1234888"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082614" rtl="0" eaLnBrk="1" latinLnBrk="0" hangingPunct="1">
        <a:defRPr sz="2400" kern="1200">
          <a:solidFill>
            <a:schemeClr val="tx1"/>
          </a:solidFill>
          <a:latin typeface="+mn-lt"/>
          <a:ea typeface="+mn-ea"/>
          <a:cs typeface="+mn-cs"/>
        </a:defRPr>
      </a:lvl1pPr>
      <a:lvl2pPr marL="541269" algn="l" defTabSz="1082614" rtl="0" eaLnBrk="1" latinLnBrk="0" hangingPunct="1">
        <a:defRPr sz="2400" kern="1200">
          <a:solidFill>
            <a:schemeClr val="tx1"/>
          </a:solidFill>
          <a:latin typeface="+mn-lt"/>
          <a:ea typeface="+mn-ea"/>
          <a:cs typeface="+mn-cs"/>
        </a:defRPr>
      </a:lvl2pPr>
      <a:lvl3pPr marL="1082614" algn="l" defTabSz="1082614" rtl="0" eaLnBrk="1" latinLnBrk="0" hangingPunct="1">
        <a:defRPr sz="2400" kern="1200">
          <a:solidFill>
            <a:schemeClr val="tx1"/>
          </a:solidFill>
          <a:latin typeface="+mn-lt"/>
          <a:ea typeface="+mn-ea"/>
          <a:cs typeface="+mn-cs"/>
        </a:defRPr>
      </a:lvl3pPr>
      <a:lvl4pPr marL="1623934" algn="l" defTabSz="1082614" rtl="0" eaLnBrk="1" latinLnBrk="0" hangingPunct="1">
        <a:defRPr sz="2400" kern="1200">
          <a:solidFill>
            <a:schemeClr val="tx1"/>
          </a:solidFill>
          <a:latin typeface="+mn-lt"/>
          <a:ea typeface="+mn-ea"/>
          <a:cs typeface="+mn-cs"/>
        </a:defRPr>
      </a:lvl4pPr>
      <a:lvl5pPr marL="2165262" algn="l" defTabSz="1082614" rtl="0" eaLnBrk="1" latinLnBrk="0" hangingPunct="1">
        <a:defRPr sz="2400" kern="1200">
          <a:solidFill>
            <a:schemeClr val="tx1"/>
          </a:solidFill>
          <a:latin typeface="+mn-lt"/>
          <a:ea typeface="+mn-ea"/>
          <a:cs typeface="+mn-cs"/>
        </a:defRPr>
      </a:lvl5pPr>
      <a:lvl6pPr marL="2706585" algn="l" defTabSz="1082614" rtl="0" eaLnBrk="1" latinLnBrk="0" hangingPunct="1">
        <a:defRPr sz="2400" kern="1200">
          <a:solidFill>
            <a:schemeClr val="tx1"/>
          </a:solidFill>
          <a:latin typeface="+mn-lt"/>
          <a:ea typeface="+mn-ea"/>
          <a:cs typeface="+mn-cs"/>
        </a:defRPr>
      </a:lvl6pPr>
      <a:lvl7pPr marL="3247888" algn="l" defTabSz="1082614" rtl="0" eaLnBrk="1" latinLnBrk="0" hangingPunct="1">
        <a:defRPr sz="2400" kern="1200">
          <a:solidFill>
            <a:schemeClr val="tx1"/>
          </a:solidFill>
          <a:latin typeface="+mn-lt"/>
          <a:ea typeface="+mn-ea"/>
          <a:cs typeface="+mn-cs"/>
        </a:defRPr>
      </a:lvl7pPr>
      <a:lvl8pPr marL="3789206" algn="l" defTabSz="1082614" rtl="0" eaLnBrk="1" latinLnBrk="0" hangingPunct="1">
        <a:defRPr sz="2400" kern="1200">
          <a:solidFill>
            <a:schemeClr val="tx1"/>
          </a:solidFill>
          <a:latin typeface="+mn-lt"/>
          <a:ea typeface="+mn-ea"/>
          <a:cs typeface="+mn-cs"/>
        </a:defRPr>
      </a:lvl8pPr>
      <a:lvl9pPr marL="4330526" algn="l" defTabSz="1082614" rtl="0" eaLnBrk="1" latinLnBrk="0" hangingPunct="1">
        <a:defRPr sz="24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32585" y="215691"/>
            <a:ext cx="12119328" cy="1056273"/>
          </a:xfrm>
          <a:prstGeom prst="rect">
            <a:avLst/>
          </a:prstGeom>
          <a:noFill/>
          <a:ln w="9525">
            <a:noFill/>
            <a:miter lim="800000"/>
            <a:headEnd/>
            <a:tailEnd/>
          </a:ln>
          <a:effectLst/>
        </p:spPr>
        <p:txBody>
          <a:bodyPr vert="horz" wrap="square" lIns="122347" tIns="61250" rIns="122347" bIns="61250" numCol="1" anchor="b" anchorCtr="0" compatLnSpc="1">
            <a:prstTxWarp prst="textNoShape">
              <a:avLst/>
            </a:prstTxWarp>
          </a:bodyPr>
          <a:lstStyle/>
          <a:p>
            <a:pPr lvl="0"/>
            <a:r>
              <a:rPr lang="en-US" smtClean="0"/>
              <a:t>Click to edit Master title style</a:t>
            </a:r>
            <a:endParaRPr lang="en-AU" dirty="0" smtClean="0"/>
          </a:p>
        </p:txBody>
      </p:sp>
      <p:sp>
        <p:nvSpPr>
          <p:cNvPr id="19459" name="Rectangle 3"/>
          <p:cNvSpPr>
            <a:spLocks noGrp="1" noChangeArrowheads="1"/>
          </p:cNvSpPr>
          <p:nvPr>
            <p:ph type="body" idx="1"/>
          </p:nvPr>
        </p:nvSpPr>
        <p:spPr bwMode="auto">
          <a:xfrm>
            <a:off x="359543" y="1937533"/>
            <a:ext cx="11520680" cy="6299338"/>
          </a:xfrm>
          <a:prstGeom prst="rect">
            <a:avLst/>
          </a:prstGeom>
          <a:noFill/>
          <a:ln w="9525">
            <a:noFill/>
            <a:miter lim="800000"/>
            <a:headEnd/>
            <a:tailEnd/>
          </a:ln>
          <a:effectLst/>
        </p:spPr>
        <p:txBody>
          <a:bodyPr vert="horz" wrap="square" lIns="122347" tIns="61250" rIns="122347" bIns="6125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smtClean="0"/>
          </a:p>
        </p:txBody>
      </p:sp>
      <p:sp>
        <p:nvSpPr>
          <p:cNvPr id="19460" name="Line 4"/>
          <p:cNvSpPr>
            <a:spLocks noChangeShapeType="1"/>
          </p:cNvSpPr>
          <p:nvPr/>
        </p:nvSpPr>
        <p:spPr bwMode="auto">
          <a:xfrm>
            <a:off x="351594" y="1322357"/>
            <a:ext cx="12096524" cy="0"/>
          </a:xfrm>
          <a:prstGeom prst="line">
            <a:avLst/>
          </a:prstGeom>
          <a:noFill/>
          <a:ln w="12700">
            <a:solidFill>
              <a:schemeClr val="accent1"/>
            </a:solidFill>
            <a:round/>
            <a:headEnd/>
            <a:tailEnd/>
          </a:ln>
          <a:effectLst/>
        </p:spPr>
        <p:txBody>
          <a:bodyPr lIns="107208" tIns="53602" rIns="107208" bIns="53602"/>
          <a:lstStyle/>
          <a:p>
            <a:pPr algn="ctr" defTabSz="1224110"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32590" y="9149663"/>
            <a:ext cx="551138" cy="411221"/>
          </a:xfrm>
          <a:prstGeom prst="rect">
            <a:avLst/>
          </a:prstGeom>
          <a:noFill/>
          <a:ln w="9525">
            <a:noFill/>
            <a:miter lim="800000"/>
            <a:headEnd/>
            <a:tailEnd/>
          </a:ln>
          <a:effectLst/>
        </p:spPr>
        <p:txBody>
          <a:bodyPr vert="horz" wrap="square" lIns="122347" tIns="61250" rIns="122347" bIns="61250" numCol="1" anchor="t" anchorCtr="0" compatLnSpc="1">
            <a:prstTxWarp prst="textNoShape">
              <a:avLst/>
            </a:prstTxWarp>
          </a:bodyPr>
          <a:lstStyle>
            <a:lvl1pPr algn="l" defTabSz="1223382">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9" y="9149664"/>
            <a:ext cx="10709177" cy="418275"/>
          </a:xfrm>
          <a:prstGeom prst="rect">
            <a:avLst/>
          </a:prstGeom>
        </p:spPr>
        <p:txBody>
          <a:bodyPr vert="horz" lIns="107208" tIns="63365" rIns="107208" bIns="53602" rtlCol="0" anchor="t" anchorCtr="0"/>
          <a:lstStyle>
            <a:lvl1pPr algn="l">
              <a:defRPr sz="1100">
                <a:solidFill>
                  <a:schemeClr val="tx1"/>
                </a:solidFill>
              </a:defRPr>
            </a:lvl1pPr>
          </a:lstStyle>
          <a:p>
            <a:pPr defTabSz="1224110"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8" name="Picture 16" descr="NAB CMYK TAB Vertical"/>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34984" y="8595321"/>
            <a:ext cx="526432" cy="82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484993"/>
      </p:ext>
    </p:extLst>
  </p:cSld>
  <p:clrMap bg1="lt1" tx1="dk1" bg2="lt2" tx2="dk2" accent1="accent1" accent2="accent2" accent3="accent3" accent4="accent4" accent5="accent5" accent6="accent6" hlink="hlink" folHlink="folHlink"/>
  <p:sldLayoutIdLst>
    <p:sldLayoutId id="2147483930" r:id="rId1"/>
    <p:sldLayoutId id="2147483931" r:id="rId2"/>
    <p:sldLayoutId id="2147483932" r:id="rId3"/>
    <p:sldLayoutId id="2147483933" r:id="rId4"/>
    <p:sldLayoutId id="2147483934" r:id="rId5"/>
    <p:sldLayoutId id="2147483935" r:id="rId6"/>
    <p:sldLayoutId id="2147483936" r:id="rId7"/>
    <p:sldLayoutId id="2147483937" r:id="rId8"/>
    <p:sldLayoutId id="2147483938" r:id="rId9"/>
    <p:sldLayoutId id="2147483939" r:id="rId10"/>
    <p:sldLayoutId id="2147483940" r:id="rId11"/>
    <p:sldLayoutId id="2147483941" r:id="rId12"/>
    <p:sldLayoutId id="2147483942" r:id="rId13"/>
  </p:sldLayoutIdLst>
  <p:hf hdr="0" dt="0"/>
  <p:txStyles>
    <p:titleStyle>
      <a:lvl1pPr algn="l" defTabSz="1223382" rtl="0" eaLnBrk="1" fontAlgn="base" hangingPunct="1">
        <a:spcBef>
          <a:spcPct val="0"/>
        </a:spcBef>
        <a:spcAft>
          <a:spcPct val="0"/>
        </a:spcAft>
        <a:defRPr sz="2500">
          <a:solidFill>
            <a:schemeClr val="accent1"/>
          </a:solidFill>
          <a:latin typeface="+mj-lt"/>
          <a:ea typeface="+mj-ea"/>
          <a:cs typeface="+mj-cs"/>
        </a:defRPr>
      </a:lvl1pPr>
      <a:lvl2pPr algn="l" defTabSz="1223382"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23382"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23382"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23382" rtl="0" eaLnBrk="1" fontAlgn="base" hangingPunct="1">
        <a:spcBef>
          <a:spcPct val="0"/>
        </a:spcBef>
        <a:spcAft>
          <a:spcPct val="0"/>
        </a:spcAft>
        <a:defRPr sz="2500">
          <a:solidFill>
            <a:schemeClr val="accent1"/>
          </a:solidFill>
          <a:latin typeface="Corpid C1 Bold" pitchFamily="34" charset="0"/>
          <a:cs typeface="Arial" charset="0"/>
        </a:defRPr>
      </a:lvl5pPr>
      <a:lvl6pPr marL="536241" algn="l" defTabSz="1223382" rtl="0" eaLnBrk="1" fontAlgn="base" hangingPunct="1">
        <a:spcBef>
          <a:spcPct val="0"/>
        </a:spcBef>
        <a:spcAft>
          <a:spcPct val="0"/>
        </a:spcAft>
        <a:defRPr sz="2500">
          <a:solidFill>
            <a:schemeClr val="accent1"/>
          </a:solidFill>
          <a:latin typeface="Corpid C1 Bold" pitchFamily="34" charset="0"/>
          <a:cs typeface="Arial" charset="0"/>
        </a:defRPr>
      </a:lvl6pPr>
      <a:lvl7pPr marL="1072554" algn="l" defTabSz="1223382" rtl="0" eaLnBrk="1" fontAlgn="base" hangingPunct="1">
        <a:spcBef>
          <a:spcPct val="0"/>
        </a:spcBef>
        <a:spcAft>
          <a:spcPct val="0"/>
        </a:spcAft>
        <a:defRPr sz="2500">
          <a:solidFill>
            <a:schemeClr val="accent1"/>
          </a:solidFill>
          <a:latin typeface="Corpid C1 Bold" pitchFamily="34" charset="0"/>
          <a:cs typeface="Arial" charset="0"/>
        </a:defRPr>
      </a:lvl7pPr>
      <a:lvl8pPr marL="1608827" algn="l" defTabSz="1223382" rtl="0" eaLnBrk="1" fontAlgn="base" hangingPunct="1">
        <a:spcBef>
          <a:spcPct val="0"/>
        </a:spcBef>
        <a:spcAft>
          <a:spcPct val="0"/>
        </a:spcAft>
        <a:defRPr sz="2500">
          <a:solidFill>
            <a:schemeClr val="accent1"/>
          </a:solidFill>
          <a:latin typeface="Corpid C1 Bold" pitchFamily="34" charset="0"/>
          <a:cs typeface="Arial" charset="0"/>
        </a:defRPr>
      </a:lvl8pPr>
      <a:lvl9pPr marL="2145112" algn="l" defTabSz="1223382"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12243" indent="-212243" algn="l" defTabSz="1223382"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36826" indent="-212243" algn="l" defTabSz="1223382"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50200" indent="-212243" algn="l" defTabSz="1223382"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474759" indent="-212243" algn="l" defTabSz="1223382"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899313" indent="-212243" algn="l" defTabSz="1223382"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420623" indent="-361238" algn="l" defTabSz="1223382"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3956904" indent="-361238" algn="l" defTabSz="1223382"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493178" indent="-361238" algn="l" defTabSz="1223382"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029462" indent="-361238" algn="l" defTabSz="1223382"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072554" rtl="0" eaLnBrk="1" latinLnBrk="0" hangingPunct="1">
        <a:defRPr sz="2400" kern="1200">
          <a:solidFill>
            <a:schemeClr val="tx1"/>
          </a:solidFill>
          <a:latin typeface="+mn-lt"/>
          <a:ea typeface="+mn-ea"/>
          <a:cs typeface="+mn-cs"/>
        </a:defRPr>
      </a:lvl1pPr>
      <a:lvl2pPr marL="536241" algn="l" defTabSz="1072554" rtl="0" eaLnBrk="1" latinLnBrk="0" hangingPunct="1">
        <a:defRPr sz="2400" kern="1200">
          <a:solidFill>
            <a:schemeClr val="tx1"/>
          </a:solidFill>
          <a:latin typeface="+mn-lt"/>
          <a:ea typeface="+mn-ea"/>
          <a:cs typeface="+mn-cs"/>
        </a:defRPr>
      </a:lvl2pPr>
      <a:lvl3pPr marL="1072554" algn="l" defTabSz="1072554" rtl="0" eaLnBrk="1" latinLnBrk="0" hangingPunct="1">
        <a:defRPr sz="2400" kern="1200">
          <a:solidFill>
            <a:schemeClr val="tx1"/>
          </a:solidFill>
          <a:latin typeface="+mn-lt"/>
          <a:ea typeface="+mn-ea"/>
          <a:cs typeface="+mn-cs"/>
        </a:defRPr>
      </a:lvl3pPr>
      <a:lvl4pPr marL="1608827" algn="l" defTabSz="1072554" rtl="0" eaLnBrk="1" latinLnBrk="0" hangingPunct="1">
        <a:defRPr sz="2400" kern="1200">
          <a:solidFill>
            <a:schemeClr val="tx1"/>
          </a:solidFill>
          <a:latin typeface="+mn-lt"/>
          <a:ea typeface="+mn-ea"/>
          <a:cs typeface="+mn-cs"/>
        </a:defRPr>
      </a:lvl4pPr>
      <a:lvl5pPr marL="2145112" algn="l" defTabSz="1072554" rtl="0" eaLnBrk="1" latinLnBrk="0" hangingPunct="1">
        <a:defRPr sz="2400" kern="1200">
          <a:solidFill>
            <a:schemeClr val="tx1"/>
          </a:solidFill>
          <a:latin typeface="+mn-lt"/>
          <a:ea typeface="+mn-ea"/>
          <a:cs typeface="+mn-cs"/>
        </a:defRPr>
      </a:lvl5pPr>
      <a:lvl6pPr marL="2681382" algn="l" defTabSz="1072554" rtl="0" eaLnBrk="1" latinLnBrk="0" hangingPunct="1">
        <a:defRPr sz="2400" kern="1200">
          <a:solidFill>
            <a:schemeClr val="tx1"/>
          </a:solidFill>
          <a:latin typeface="+mn-lt"/>
          <a:ea typeface="+mn-ea"/>
          <a:cs typeface="+mn-cs"/>
        </a:defRPr>
      </a:lvl6pPr>
      <a:lvl7pPr marL="3217649" algn="l" defTabSz="1072554" rtl="0" eaLnBrk="1" latinLnBrk="0" hangingPunct="1">
        <a:defRPr sz="2400" kern="1200">
          <a:solidFill>
            <a:schemeClr val="tx1"/>
          </a:solidFill>
          <a:latin typeface="+mn-lt"/>
          <a:ea typeface="+mn-ea"/>
          <a:cs typeface="+mn-cs"/>
        </a:defRPr>
      </a:lvl7pPr>
      <a:lvl8pPr marL="3753932" algn="l" defTabSz="1072554" rtl="0" eaLnBrk="1" latinLnBrk="0" hangingPunct="1">
        <a:defRPr sz="2400" kern="1200">
          <a:solidFill>
            <a:schemeClr val="tx1"/>
          </a:solidFill>
          <a:latin typeface="+mn-lt"/>
          <a:ea typeface="+mn-ea"/>
          <a:cs typeface="+mn-cs"/>
        </a:defRPr>
      </a:lvl8pPr>
      <a:lvl9pPr marL="4290215" algn="l" defTabSz="1072554" rtl="0" eaLnBrk="1" latinLnBrk="0" hangingPunct="1">
        <a:defRPr sz="24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32585" y="215691"/>
            <a:ext cx="12119328" cy="1056273"/>
          </a:xfrm>
          <a:prstGeom prst="rect">
            <a:avLst/>
          </a:prstGeom>
          <a:noFill/>
          <a:ln w="9525">
            <a:noFill/>
            <a:miter lim="800000"/>
            <a:headEnd/>
            <a:tailEnd/>
          </a:ln>
          <a:effectLst/>
        </p:spPr>
        <p:txBody>
          <a:bodyPr vert="horz" wrap="square" lIns="124676" tIns="62339" rIns="124676" bIns="62339" numCol="1" anchor="b" anchorCtr="0" compatLnSpc="1">
            <a:prstTxWarp prst="textNoShape">
              <a:avLst/>
            </a:prstTxWarp>
          </a:bodyPr>
          <a:lstStyle/>
          <a:p>
            <a:pPr lvl="0"/>
            <a:r>
              <a:rPr lang="en-US" smtClean="0"/>
              <a:t>Click to edit Master title style</a:t>
            </a:r>
            <a:endParaRPr lang="en-AU" dirty="0" smtClean="0"/>
          </a:p>
        </p:txBody>
      </p:sp>
      <p:sp>
        <p:nvSpPr>
          <p:cNvPr id="19459" name="Rectangle 3"/>
          <p:cNvSpPr>
            <a:spLocks noGrp="1" noChangeArrowheads="1"/>
          </p:cNvSpPr>
          <p:nvPr>
            <p:ph type="body" idx="1"/>
          </p:nvPr>
        </p:nvSpPr>
        <p:spPr bwMode="auto">
          <a:xfrm>
            <a:off x="359397" y="1937382"/>
            <a:ext cx="11520680" cy="6299338"/>
          </a:xfrm>
          <a:prstGeom prst="rect">
            <a:avLst/>
          </a:prstGeom>
          <a:noFill/>
          <a:ln w="9525">
            <a:noFill/>
            <a:miter lim="800000"/>
            <a:headEnd/>
            <a:tailEnd/>
          </a:ln>
          <a:effectLst/>
        </p:spPr>
        <p:txBody>
          <a:bodyPr vert="horz" wrap="square" lIns="124676" tIns="62339" rIns="124676" bIns="6233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smtClean="0"/>
          </a:p>
        </p:txBody>
      </p:sp>
      <p:sp>
        <p:nvSpPr>
          <p:cNvPr id="19460" name="Line 4"/>
          <p:cNvSpPr>
            <a:spLocks noChangeShapeType="1"/>
          </p:cNvSpPr>
          <p:nvPr/>
        </p:nvSpPr>
        <p:spPr bwMode="auto">
          <a:xfrm>
            <a:off x="351594" y="1322357"/>
            <a:ext cx="12096524" cy="0"/>
          </a:xfrm>
          <a:prstGeom prst="line">
            <a:avLst/>
          </a:prstGeom>
          <a:noFill/>
          <a:ln w="12700">
            <a:solidFill>
              <a:schemeClr val="accent1"/>
            </a:solidFill>
            <a:round/>
            <a:headEnd/>
            <a:tailEnd/>
          </a:ln>
          <a:effectLst/>
        </p:spPr>
        <p:txBody>
          <a:bodyPr lIns="109313" tIns="54657" rIns="109313" bIns="54657"/>
          <a:lstStyle/>
          <a:p>
            <a:pPr algn="ctr" defTabSz="1271376"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32590" y="9149663"/>
            <a:ext cx="551138" cy="411221"/>
          </a:xfrm>
          <a:prstGeom prst="rect">
            <a:avLst/>
          </a:prstGeom>
          <a:noFill/>
          <a:ln w="9525">
            <a:noFill/>
            <a:miter lim="800000"/>
            <a:headEnd/>
            <a:tailEnd/>
          </a:ln>
          <a:effectLst/>
        </p:spPr>
        <p:txBody>
          <a:bodyPr vert="horz" wrap="square" lIns="124676" tIns="62339" rIns="124676" bIns="62339" numCol="1" anchor="t" anchorCtr="0" compatLnSpc="1">
            <a:prstTxWarp prst="textNoShape">
              <a:avLst/>
            </a:prstTxWarp>
          </a:bodyPr>
          <a:lstStyle>
            <a:lvl1pPr algn="l" defTabSz="1246925">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9" y="9149664"/>
            <a:ext cx="10709177" cy="418275"/>
          </a:xfrm>
          <a:prstGeom prst="rect">
            <a:avLst/>
          </a:prstGeom>
        </p:spPr>
        <p:txBody>
          <a:bodyPr vert="horz" lIns="109313" tIns="64576" rIns="109313" bIns="54657" rtlCol="0" anchor="t" anchorCtr="0"/>
          <a:lstStyle>
            <a:lvl1pPr algn="l">
              <a:defRPr sz="1100">
                <a:solidFill>
                  <a:schemeClr val="tx1"/>
                </a:solidFill>
              </a:defRPr>
            </a:lvl1pPr>
          </a:lstStyle>
          <a:p>
            <a:pPr defTabSz="1271376"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8" name="Picture 16" descr="NAB CMYK TAB Vertical"/>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34984" y="8595321"/>
            <a:ext cx="526432" cy="82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913770"/>
      </p:ext>
    </p:extLst>
  </p:cSld>
  <p:clrMap bg1="lt1" tx1="dk1" bg2="lt2" tx2="dk2" accent1="accent1" accent2="accent2" accent3="accent3" accent4="accent4" accent5="accent5" accent6="accent6" hlink="hlink" folHlink="folHlink"/>
  <p:sldLayoutIdLst>
    <p:sldLayoutId id="2147483945" r:id="rId1"/>
    <p:sldLayoutId id="2147483946" r:id="rId2"/>
    <p:sldLayoutId id="2147483947" r:id="rId3"/>
    <p:sldLayoutId id="2147483948" r:id="rId4"/>
    <p:sldLayoutId id="2147483949" r:id="rId5"/>
    <p:sldLayoutId id="2147483950" r:id="rId6"/>
    <p:sldLayoutId id="2147483951" r:id="rId7"/>
    <p:sldLayoutId id="2147483952" r:id="rId8"/>
    <p:sldLayoutId id="2147483953" r:id="rId9"/>
    <p:sldLayoutId id="2147483954" r:id="rId10"/>
    <p:sldLayoutId id="2147483955" r:id="rId11"/>
    <p:sldLayoutId id="2147483956" r:id="rId12"/>
    <p:sldLayoutId id="2147483957" r:id="rId13"/>
  </p:sldLayoutIdLst>
  <p:hf hdr="0" dt="0"/>
  <p:txStyles>
    <p:titleStyle>
      <a:lvl1pPr algn="l" defTabSz="1246925" rtl="0" eaLnBrk="1" fontAlgn="base" hangingPunct="1">
        <a:spcBef>
          <a:spcPct val="0"/>
        </a:spcBef>
        <a:spcAft>
          <a:spcPct val="0"/>
        </a:spcAft>
        <a:defRPr sz="2500">
          <a:solidFill>
            <a:schemeClr val="accent1"/>
          </a:solidFill>
          <a:latin typeface="+mj-lt"/>
          <a:ea typeface="+mj-ea"/>
          <a:cs typeface="+mj-cs"/>
        </a:defRPr>
      </a:lvl1pPr>
      <a:lvl2pPr algn="l" defTabSz="1246925"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46925"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46925"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46925" rtl="0" eaLnBrk="1" fontAlgn="base" hangingPunct="1">
        <a:spcBef>
          <a:spcPct val="0"/>
        </a:spcBef>
        <a:spcAft>
          <a:spcPct val="0"/>
        </a:spcAft>
        <a:defRPr sz="2500">
          <a:solidFill>
            <a:schemeClr val="accent1"/>
          </a:solidFill>
          <a:latin typeface="Corpid C1 Bold" pitchFamily="34" charset="0"/>
          <a:cs typeface="Arial" charset="0"/>
        </a:defRPr>
      </a:lvl5pPr>
      <a:lvl6pPr marL="546550" algn="l" defTabSz="1246925" rtl="0" eaLnBrk="1" fontAlgn="base" hangingPunct="1">
        <a:spcBef>
          <a:spcPct val="0"/>
        </a:spcBef>
        <a:spcAft>
          <a:spcPct val="0"/>
        </a:spcAft>
        <a:defRPr sz="2500">
          <a:solidFill>
            <a:schemeClr val="accent1"/>
          </a:solidFill>
          <a:latin typeface="Corpid C1 Bold" pitchFamily="34" charset="0"/>
          <a:cs typeface="Arial" charset="0"/>
        </a:defRPr>
      </a:lvl6pPr>
      <a:lvl7pPr marL="1093173" algn="l" defTabSz="1246925" rtl="0" eaLnBrk="1" fontAlgn="base" hangingPunct="1">
        <a:spcBef>
          <a:spcPct val="0"/>
        </a:spcBef>
        <a:spcAft>
          <a:spcPct val="0"/>
        </a:spcAft>
        <a:defRPr sz="2500">
          <a:solidFill>
            <a:schemeClr val="accent1"/>
          </a:solidFill>
          <a:latin typeface="Corpid C1 Bold" pitchFamily="34" charset="0"/>
          <a:cs typeface="Arial" charset="0"/>
        </a:defRPr>
      </a:lvl7pPr>
      <a:lvl8pPr marL="1639778" algn="l" defTabSz="1246925" rtl="0" eaLnBrk="1" fontAlgn="base" hangingPunct="1">
        <a:spcBef>
          <a:spcPct val="0"/>
        </a:spcBef>
        <a:spcAft>
          <a:spcPct val="0"/>
        </a:spcAft>
        <a:defRPr sz="2500">
          <a:solidFill>
            <a:schemeClr val="accent1"/>
          </a:solidFill>
          <a:latin typeface="Corpid C1 Bold" pitchFamily="34" charset="0"/>
          <a:cs typeface="Arial" charset="0"/>
        </a:defRPr>
      </a:lvl8pPr>
      <a:lvl9pPr marL="2186373" algn="l" defTabSz="1246925"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16332" indent="-216332" algn="l" defTabSz="1246925"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49081" indent="-216332" algn="l" defTabSz="1246925"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70426" indent="-216332" algn="l" defTabSz="1246925"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503131" indent="-216332" algn="l" defTabSz="1246925"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35863" indent="-216332" algn="l" defTabSz="1246925"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486449" indent="-368190" algn="l" defTabSz="1246925"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4033030" indent="-368190" algn="l" defTabSz="1246925"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579628" indent="-368190" algn="l" defTabSz="1246925"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126222" indent="-368190" algn="l" defTabSz="1246925"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093173" rtl="0" eaLnBrk="1" latinLnBrk="0" hangingPunct="1">
        <a:defRPr sz="2400" kern="1200">
          <a:solidFill>
            <a:schemeClr val="tx1"/>
          </a:solidFill>
          <a:latin typeface="+mn-lt"/>
          <a:ea typeface="+mn-ea"/>
          <a:cs typeface="+mn-cs"/>
        </a:defRPr>
      </a:lvl1pPr>
      <a:lvl2pPr marL="546550" algn="l" defTabSz="1093173" rtl="0" eaLnBrk="1" latinLnBrk="0" hangingPunct="1">
        <a:defRPr sz="2400" kern="1200">
          <a:solidFill>
            <a:schemeClr val="tx1"/>
          </a:solidFill>
          <a:latin typeface="+mn-lt"/>
          <a:ea typeface="+mn-ea"/>
          <a:cs typeface="+mn-cs"/>
        </a:defRPr>
      </a:lvl2pPr>
      <a:lvl3pPr marL="1093173" algn="l" defTabSz="1093173" rtl="0" eaLnBrk="1" latinLnBrk="0" hangingPunct="1">
        <a:defRPr sz="2400" kern="1200">
          <a:solidFill>
            <a:schemeClr val="tx1"/>
          </a:solidFill>
          <a:latin typeface="+mn-lt"/>
          <a:ea typeface="+mn-ea"/>
          <a:cs typeface="+mn-cs"/>
        </a:defRPr>
      </a:lvl3pPr>
      <a:lvl4pPr marL="1639778" algn="l" defTabSz="1093173" rtl="0" eaLnBrk="1" latinLnBrk="0" hangingPunct="1">
        <a:defRPr sz="2400" kern="1200">
          <a:solidFill>
            <a:schemeClr val="tx1"/>
          </a:solidFill>
          <a:latin typeface="+mn-lt"/>
          <a:ea typeface="+mn-ea"/>
          <a:cs typeface="+mn-cs"/>
        </a:defRPr>
      </a:lvl4pPr>
      <a:lvl5pPr marL="2186373" algn="l" defTabSz="1093173" rtl="0" eaLnBrk="1" latinLnBrk="0" hangingPunct="1">
        <a:defRPr sz="2400" kern="1200">
          <a:solidFill>
            <a:schemeClr val="tx1"/>
          </a:solidFill>
          <a:latin typeface="+mn-lt"/>
          <a:ea typeface="+mn-ea"/>
          <a:cs typeface="+mn-cs"/>
        </a:defRPr>
      </a:lvl5pPr>
      <a:lvl6pPr marL="2732982" algn="l" defTabSz="1093173" rtl="0" eaLnBrk="1" latinLnBrk="0" hangingPunct="1">
        <a:defRPr sz="2400" kern="1200">
          <a:solidFill>
            <a:schemeClr val="tx1"/>
          </a:solidFill>
          <a:latin typeface="+mn-lt"/>
          <a:ea typeface="+mn-ea"/>
          <a:cs typeface="+mn-cs"/>
        </a:defRPr>
      </a:lvl6pPr>
      <a:lvl7pPr marL="3279574" algn="l" defTabSz="1093173" rtl="0" eaLnBrk="1" latinLnBrk="0" hangingPunct="1">
        <a:defRPr sz="2400" kern="1200">
          <a:solidFill>
            <a:schemeClr val="tx1"/>
          </a:solidFill>
          <a:latin typeface="+mn-lt"/>
          <a:ea typeface="+mn-ea"/>
          <a:cs typeface="+mn-cs"/>
        </a:defRPr>
      </a:lvl7pPr>
      <a:lvl8pPr marL="3826166" algn="l" defTabSz="1093173" rtl="0" eaLnBrk="1" latinLnBrk="0" hangingPunct="1">
        <a:defRPr sz="2400" kern="1200">
          <a:solidFill>
            <a:schemeClr val="tx1"/>
          </a:solidFill>
          <a:latin typeface="+mn-lt"/>
          <a:ea typeface="+mn-ea"/>
          <a:cs typeface="+mn-cs"/>
        </a:defRPr>
      </a:lvl8pPr>
      <a:lvl9pPr marL="4372767" algn="l" defTabSz="1093173" rtl="0" eaLnBrk="1" latinLnBrk="0" hangingPunct="1">
        <a:defRPr sz="2400" kern="1200">
          <a:solidFill>
            <a:schemeClr val="tx1"/>
          </a:solidFill>
          <a:latin typeface="+mn-lt"/>
          <a:ea typeface="+mn-ea"/>
          <a:cs typeface="+mn-cs"/>
        </a:defRPr>
      </a:lvl9pPr>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32585" y="215691"/>
            <a:ext cx="12119328" cy="1056273"/>
          </a:xfrm>
          <a:prstGeom prst="rect">
            <a:avLst/>
          </a:prstGeom>
          <a:noFill/>
          <a:ln w="9525">
            <a:noFill/>
            <a:miter lim="800000"/>
            <a:headEnd/>
            <a:tailEnd/>
          </a:ln>
          <a:effectLst/>
        </p:spPr>
        <p:txBody>
          <a:bodyPr vert="horz" wrap="square" lIns="127366" tIns="63683" rIns="127366" bIns="63683" numCol="1" anchor="b" anchorCtr="0" compatLnSpc="1">
            <a:prstTxWarp prst="textNoShape">
              <a:avLst/>
            </a:prstTxWarp>
          </a:bodyPr>
          <a:lstStyle/>
          <a:p>
            <a:pPr lvl="0"/>
            <a:r>
              <a:rPr lang="en-US" smtClean="0"/>
              <a:t>Click to edit Master title style</a:t>
            </a:r>
            <a:endParaRPr lang="en-AU" dirty="0" smtClean="0"/>
          </a:p>
        </p:txBody>
      </p:sp>
      <p:sp>
        <p:nvSpPr>
          <p:cNvPr id="19459" name="Rectangle 3"/>
          <p:cNvSpPr>
            <a:spLocks noGrp="1" noChangeArrowheads="1"/>
          </p:cNvSpPr>
          <p:nvPr>
            <p:ph type="body" idx="1"/>
          </p:nvPr>
        </p:nvSpPr>
        <p:spPr bwMode="auto">
          <a:xfrm>
            <a:off x="359228" y="1937211"/>
            <a:ext cx="11520680" cy="6299338"/>
          </a:xfrm>
          <a:prstGeom prst="rect">
            <a:avLst/>
          </a:prstGeom>
          <a:noFill/>
          <a:ln w="9525">
            <a:noFill/>
            <a:miter lim="800000"/>
            <a:headEnd/>
            <a:tailEnd/>
          </a:ln>
          <a:effectLst/>
        </p:spPr>
        <p:txBody>
          <a:bodyPr vert="horz" wrap="square" lIns="127366" tIns="63683" rIns="127366" bIns="6368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smtClean="0"/>
          </a:p>
        </p:txBody>
      </p:sp>
      <p:sp>
        <p:nvSpPr>
          <p:cNvPr id="19460" name="Line 4"/>
          <p:cNvSpPr>
            <a:spLocks noChangeShapeType="1"/>
          </p:cNvSpPr>
          <p:nvPr/>
        </p:nvSpPr>
        <p:spPr bwMode="auto">
          <a:xfrm>
            <a:off x="351592" y="1322357"/>
            <a:ext cx="12096524" cy="0"/>
          </a:xfrm>
          <a:prstGeom prst="line">
            <a:avLst/>
          </a:prstGeom>
          <a:noFill/>
          <a:ln w="12700">
            <a:solidFill>
              <a:schemeClr val="accent1"/>
            </a:solidFill>
            <a:round/>
            <a:headEnd/>
            <a:tailEnd/>
          </a:ln>
          <a:effectLst/>
        </p:spPr>
        <p:txBody>
          <a:bodyPr lIns="111677" tIns="55839" rIns="111677" bIns="55839"/>
          <a:lstStyle/>
          <a:p>
            <a:pPr algn="ctr" defTabSz="1274073"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32584" y="9149663"/>
            <a:ext cx="551138" cy="411221"/>
          </a:xfrm>
          <a:prstGeom prst="rect">
            <a:avLst/>
          </a:prstGeom>
          <a:noFill/>
          <a:ln w="9525">
            <a:noFill/>
            <a:miter lim="800000"/>
            <a:headEnd/>
            <a:tailEnd/>
          </a:ln>
          <a:effectLst/>
        </p:spPr>
        <p:txBody>
          <a:bodyPr vert="horz" wrap="square" lIns="127366" tIns="63683" rIns="127366" bIns="63683" numCol="1" anchor="t" anchorCtr="0" compatLnSpc="1">
            <a:prstTxWarp prst="textNoShape">
              <a:avLst/>
            </a:prstTxWarp>
          </a:bodyPr>
          <a:lstStyle>
            <a:lvl1pPr algn="l" defTabSz="1273765">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7" y="9149664"/>
            <a:ext cx="10709177" cy="418275"/>
          </a:xfrm>
          <a:prstGeom prst="rect">
            <a:avLst/>
          </a:prstGeom>
        </p:spPr>
        <p:txBody>
          <a:bodyPr vert="horz" lIns="111677" tIns="65954" rIns="111677" bIns="55839" rtlCol="0" anchor="t" anchorCtr="0"/>
          <a:lstStyle>
            <a:lvl1pPr algn="l">
              <a:defRPr sz="1100">
                <a:solidFill>
                  <a:schemeClr val="tx1"/>
                </a:solidFill>
              </a:defRPr>
            </a:lvl1pPr>
          </a:lstStyle>
          <a:p>
            <a:pPr defTabSz="1274073"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8" name="Picture 16" descr="NAB CMYK TAB Vertical"/>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934984" y="8595321"/>
            <a:ext cx="526432" cy="82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7485382"/>
      </p:ext>
    </p:extLst>
  </p:cSld>
  <p:clrMap bg1="lt1" tx1="dk1" bg2="lt2" tx2="dk2" accent1="accent1" accent2="accent2" accent3="accent3" accent4="accent4" accent5="accent5" accent6="accent6" hlink="hlink" folHlink="folHlink"/>
  <p:sldLayoutIdLst>
    <p:sldLayoutId id="2147483959" r:id="rId1"/>
    <p:sldLayoutId id="2147483960" r:id="rId2"/>
    <p:sldLayoutId id="2147483961" r:id="rId3"/>
    <p:sldLayoutId id="2147483962" r:id="rId4"/>
    <p:sldLayoutId id="2147483963" r:id="rId5"/>
    <p:sldLayoutId id="2147483964" r:id="rId6"/>
    <p:sldLayoutId id="2147483965" r:id="rId7"/>
    <p:sldLayoutId id="2147483966" r:id="rId8"/>
    <p:sldLayoutId id="2147483967" r:id="rId9"/>
    <p:sldLayoutId id="2147483968" r:id="rId10"/>
    <p:sldLayoutId id="2147483969" r:id="rId11"/>
    <p:sldLayoutId id="2147483970" r:id="rId12"/>
    <p:sldLayoutId id="2147483971" r:id="rId13"/>
  </p:sldLayoutIdLst>
  <p:hf hdr="0" dt="0"/>
  <p:txStyles>
    <p:titleStyle>
      <a:lvl1pPr algn="l" defTabSz="1273765" rtl="0" eaLnBrk="1" fontAlgn="base" hangingPunct="1">
        <a:spcBef>
          <a:spcPct val="0"/>
        </a:spcBef>
        <a:spcAft>
          <a:spcPct val="0"/>
        </a:spcAft>
        <a:defRPr sz="2500">
          <a:solidFill>
            <a:schemeClr val="accent1"/>
          </a:solidFill>
          <a:latin typeface="+mj-lt"/>
          <a:ea typeface="+mj-ea"/>
          <a:cs typeface="+mj-cs"/>
        </a:defRPr>
      </a:lvl1pPr>
      <a:lvl2pPr algn="l" defTabSz="1273765"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73765"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73765"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73765" rtl="0" eaLnBrk="1" fontAlgn="base" hangingPunct="1">
        <a:spcBef>
          <a:spcPct val="0"/>
        </a:spcBef>
        <a:spcAft>
          <a:spcPct val="0"/>
        </a:spcAft>
        <a:defRPr sz="2500">
          <a:solidFill>
            <a:schemeClr val="accent1"/>
          </a:solidFill>
          <a:latin typeface="Corpid C1 Bold" pitchFamily="34" charset="0"/>
          <a:cs typeface="Arial" charset="0"/>
        </a:defRPr>
      </a:lvl5pPr>
      <a:lvl6pPr marL="558351" algn="l" defTabSz="1273765" rtl="0" eaLnBrk="1" fontAlgn="base" hangingPunct="1">
        <a:spcBef>
          <a:spcPct val="0"/>
        </a:spcBef>
        <a:spcAft>
          <a:spcPct val="0"/>
        </a:spcAft>
        <a:defRPr sz="2500">
          <a:solidFill>
            <a:schemeClr val="accent1"/>
          </a:solidFill>
          <a:latin typeface="Corpid C1 Bold" pitchFamily="34" charset="0"/>
          <a:cs typeface="Arial" charset="0"/>
        </a:defRPr>
      </a:lvl6pPr>
      <a:lvl7pPr marL="1116716" algn="l" defTabSz="1273765" rtl="0" eaLnBrk="1" fontAlgn="base" hangingPunct="1">
        <a:spcBef>
          <a:spcPct val="0"/>
        </a:spcBef>
        <a:spcAft>
          <a:spcPct val="0"/>
        </a:spcAft>
        <a:defRPr sz="2500">
          <a:solidFill>
            <a:schemeClr val="accent1"/>
          </a:solidFill>
          <a:latin typeface="Corpid C1 Bold" pitchFamily="34" charset="0"/>
          <a:cs typeface="Arial" charset="0"/>
        </a:defRPr>
      </a:lvl7pPr>
      <a:lvl8pPr marL="1675087" algn="l" defTabSz="1273765" rtl="0" eaLnBrk="1" fontAlgn="base" hangingPunct="1">
        <a:spcBef>
          <a:spcPct val="0"/>
        </a:spcBef>
        <a:spcAft>
          <a:spcPct val="0"/>
        </a:spcAft>
        <a:defRPr sz="2500">
          <a:solidFill>
            <a:schemeClr val="accent1"/>
          </a:solidFill>
          <a:latin typeface="Corpid C1 Bold" pitchFamily="34" charset="0"/>
          <a:cs typeface="Arial" charset="0"/>
        </a:defRPr>
      </a:lvl8pPr>
      <a:lvl9pPr marL="2233451" algn="l" defTabSz="1273765"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21018" indent="-221018" algn="l" defTabSz="1273765"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63057" indent="-221018" algn="l" defTabSz="1273765"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93456" indent="-221018" algn="l" defTabSz="1273765"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535499" indent="-221018" algn="l" defTabSz="1273765"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77541" indent="-221018" algn="l" defTabSz="1273765"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561509" indent="-376120" algn="l" defTabSz="1273765"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4119868" indent="-376120" algn="l" defTabSz="1273765"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678237" indent="-376120" algn="l" defTabSz="1273765"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236602" indent="-376120" algn="l" defTabSz="1273765"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116716" rtl="0" eaLnBrk="1" latinLnBrk="0" hangingPunct="1">
        <a:defRPr sz="2200" kern="1200">
          <a:solidFill>
            <a:schemeClr val="tx1"/>
          </a:solidFill>
          <a:latin typeface="+mn-lt"/>
          <a:ea typeface="+mn-ea"/>
          <a:cs typeface="+mn-cs"/>
        </a:defRPr>
      </a:lvl1pPr>
      <a:lvl2pPr marL="558351" algn="l" defTabSz="1116716" rtl="0" eaLnBrk="1" latinLnBrk="0" hangingPunct="1">
        <a:defRPr sz="2200" kern="1200">
          <a:solidFill>
            <a:schemeClr val="tx1"/>
          </a:solidFill>
          <a:latin typeface="+mn-lt"/>
          <a:ea typeface="+mn-ea"/>
          <a:cs typeface="+mn-cs"/>
        </a:defRPr>
      </a:lvl2pPr>
      <a:lvl3pPr marL="1116716" algn="l" defTabSz="1116716" rtl="0" eaLnBrk="1" latinLnBrk="0" hangingPunct="1">
        <a:defRPr sz="2200" kern="1200">
          <a:solidFill>
            <a:schemeClr val="tx1"/>
          </a:solidFill>
          <a:latin typeface="+mn-lt"/>
          <a:ea typeface="+mn-ea"/>
          <a:cs typeface="+mn-cs"/>
        </a:defRPr>
      </a:lvl3pPr>
      <a:lvl4pPr marL="1675087" algn="l" defTabSz="1116716" rtl="0" eaLnBrk="1" latinLnBrk="0" hangingPunct="1">
        <a:defRPr sz="2200" kern="1200">
          <a:solidFill>
            <a:schemeClr val="tx1"/>
          </a:solidFill>
          <a:latin typeface="+mn-lt"/>
          <a:ea typeface="+mn-ea"/>
          <a:cs typeface="+mn-cs"/>
        </a:defRPr>
      </a:lvl4pPr>
      <a:lvl5pPr marL="2233451" algn="l" defTabSz="1116716" rtl="0" eaLnBrk="1" latinLnBrk="0" hangingPunct="1">
        <a:defRPr sz="2200" kern="1200">
          <a:solidFill>
            <a:schemeClr val="tx1"/>
          </a:solidFill>
          <a:latin typeface="+mn-lt"/>
          <a:ea typeface="+mn-ea"/>
          <a:cs typeface="+mn-cs"/>
        </a:defRPr>
      </a:lvl5pPr>
      <a:lvl6pPr marL="2791820" algn="l" defTabSz="1116716" rtl="0" eaLnBrk="1" latinLnBrk="0" hangingPunct="1">
        <a:defRPr sz="2200" kern="1200">
          <a:solidFill>
            <a:schemeClr val="tx1"/>
          </a:solidFill>
          <a:latin typeface="+mn-lt"/>
          <a:ea typeface="+mn-ea"/>
          <a:cs typeface="+mn-cs"/>
        </a:defRPr>
      </a:lvl6pPr>
      <a:lvl7pPr marL="3350182" algn="l" defTabSz="1116716" rtl="0" eaLnBrk="1" latinLnBrk="0" hangingPunct="1">
        <a:defRPr sz="2200" kern="1200">
          <a:solidFill>
            <a:schemeClr val="tx1"/>
          </a:solidFill>
          <a:latin typeface="+mn-lt"/>
          <a:ea typeface="+mn-ea"/>
          <a:cs typeface="+mn-cs"/>
        </a:defRPr>
      </a:lvl7pPr>
      <a:lvl8pPr marL="3908544" algn="l" defTabSz="1116716" rtl="0" eaLnBrk="1" latinLnBrk="0" hangingPunct="1">
        <a:defRPr sz="2200" kern="1200">
          <a:solidFill>
            <a:schemeClr val="tx1"/>
          </a:solidFill>
          <a:latin typeface="+mn-lt"/>
          <a:ea typeface="+mn-ea"/>
          <a:cs typeface="+mn-cs"/>
        </a:defRPr>
      </a:lvl8pPr>
      <a:lvl9pPr marL="4466909" algn="l" defTabSz="1116716" rtl="0" eaLnBrk="1" latinLnBrk="0" hangingPunct="1">
        <a:defRPr sz="2200" kern="1200">
          <a:solidFill>
            <a:schemeClr val="tx1"/>
          </a:solidFill>
          <a:latin typeface="+mn-lt"/>
          <a:ea typeface="+mn-ea"/>
          <a:cs typeface="+mn-cs"/>
        </a:defRPr>
      </a:lvl9pPr>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51589" y="215691"/>
            <a:ext cx="12097436" cy="1056273"/>
          </a:xfrm>
          <a:prstGeom prst="rect">
            <a:avLst/>
          </a:prstGeom>
          <a:noFill/>
          <a:ln w="9525">
            <a:noFill/>
            <a:miter lim="800000"/>
            <a:headEnd/>
            <a:tailEnd/>
          </a:ln>
          <a:effectLst/>
        </p:spPr>
        <p:txBody>
          <a:bodyPr vert="horz" wrap="square" lIns="0" tIns="63739" rIns="0" bIns="0" numCol="1" anchor="b" anchorCtr="0" compatLnSpc="1">
            <a:prstTxWarp prst="textNoShape">
              <a:avLst/>
            </a:prstTxWarp>
            <a:normAutofit/>
          </a:bodyPr>
          <a:lstStyle/>
          <a:p>
            <a:pPr lvl="0"/>
            <a:r>
              <a:rPr lang="en-US" noProof="0" smtClean="0"/>
              <a:t>Click to edit Master title style</a:t>
            </a:r>
            <a:endParaRPr lang="en-AU" noProof="0" dirty="0" smtClean="0"/>
          </a:p>
        </p:txBody>
      </p:sp>
      <p:sp>
        <p:nvSpPr>
          <p:cNvPr id="19459" name="Rectangle 3"/>
          <p:cNvSpPr>
            <a:spLocks noGrp="1" noChangeArrowheads="1"/>
          </p:cNvSpPr>
          <p:nvPr>
            <p:ph type="body" idx="1"/>
          </p:nvPr>
        </p:nvSpPr>
        <p:spPr bwMode="auto">
          <a:xfrm>
            <a:off x="351620" y="1937204"/>
            <a:ext cx="11520680" cy="6299338"/>
          </a:xfrm>
          <a:prstGeom prst="rect">
            <a:avLst/>
          </a:prstGeom>
          <a:noFill/>
          <a:ln w="9525">
            <a:noFill/>
            <a:miter lim="800000"/>
            <a:headEnd/>
            <a:tailEnd/>
          </a:ln>
          <a:effectLst/>
        </p:spPr>
        <p:txBody>
          <a:bodyPr vert="horz" wrap="square" lIns="0" tIns="63739" rIns="0" bIns="6373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smtClean="0"/>
          </a:p>
        </p:txBody>
      </p:sp>
      <p:sp>
        <p:nvSpPr>
          <p:cNvPr id="19460" name="Line 4"/>
          <p:cNvSpPr>
            <a:spLocks noChangeShapeType="1"/>
          </p:cNvSpPr>
          <p:nvPr/>
        </p:nvSpPr>
        <p:spPr bwMode="auto">
          <a:xfrm>
            <a:off x="351592" y="1322357"/>
            <a:ext cx="12096524" cy="0"/>
          </a:xfrm>
          <a:prstGeom prst="line">
            <a:avLst/>
          </a:prstGeom>
          <a:noFill/>
          <a:ln w="12700">
            <a:solidFill>
              <a:schemeClr val="accent1"/>
            </a:solidFill>
            <a:round/>
            <a:headEnd/>
            <a:tailEnd/>
          </a:ln>
          <a:effectLst/>
        </p:spPr>
        <p:txBody>
          <a:bodyPr lIns="111775" tIns="55888" rIns="111775" bIns="55888"/>
          <a:lstStyle/>
          <a:p>
            <a:pPr algn="ctr" defTabSz="1275649"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51593" y="9149663"/>
            <a:ext cx="551138" cy="411221"/>
          </a:xfrm>
          <a:prstGeom prst="rect">
            <a:avLst/>
          </a:prstGeom>
          <a:noFill/>
          <a:ln w="9525">
            <a:noFill/>
            <a:miter lim="800000"/>
            <a:headEnd/>
            <a:tailEnd/>
          </a:ln>
          <a:effectLst/>
        </p:spPr>
        <p:txBody>
          <a:bodyPr vert="horz" wrap="square" lIns="0" tIns="63739" rIns="0" bIns="63739" numCol="1" anchor="t" anchorCtr="0" compatLnSpc="1">
            <a:prstTxWarp prst="textNoShape">
              <a:avLst/>
            </a:prstTxWarp>
          </a:bodyPr>
          <a:lstStyle>
            <a:lvl1pPr algn="l" defTabSz="1274890">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7" y="9149664"/>
            <a:ext cx="10709177" cy="418275"/>
          </a:xfrm>
          <a:prstGeom prst="rect">
            <a:avLst/>
          </a:prstGeom>
        </p:spPr>
        <p:txBody>
          <a:bodyPr vert="horz" lIns="0" tIns="66010" rIns="0" bIns="55888" rtlCol="0" anchor="t" anchorCtr="0"/>
          <a:lstStyle>
            <a:lvl1pPr algn="l">
              <a:defRPr sz="1100">
                <a:solidFill>
                  <a:schemeClr val="tx1"/>
                </a:solidFill>
              </a:defRPr>
            </a:lvl1pPr>
          </a:lstStyle>
          <a:p>
            <a:pPr defTabSz="1275649"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10" name="Picture 9" descr="NAB logo"/>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935628" y="8599564"/>
            <a:ext cx="525788" cy="818205"/>
          </a:xfrm>
          <a:prstGeom prst="rect">
            <a:avLst/>
          </a:prstGeom>
        </p:spPr>
      </p:pic>
    </p:spTree>
    <p:extLst>
      <p:ext uri="{BB962C8B-B14F-4D97-AF65-F5344CB8AC3E}">
        <p14:creationId xmlns:p14="http://schemas.microsoft.com/office/powerpoint/2010/main" val="520552828"/>
      </p:ext>
    </p:extLst>
  </p:cSld>
  <p:clrMap bg1="lt1" tx1="dk1" bg2="lt2" tx2="dk2" accent1="accent1" accent2="accent2" accent3="accent3" accent4="accent4" accent5="accent5" accent6="accent6" hlink="hlink" folHlink="folHlink"/>
  <p:sldLayoutIdLst>
    <p:sldLayoutId id="2147483973" r:id="rId1"/>
    <p:sldLayoutId id="2147483974" r:id="rId2"/>
    <p:sldLayoutId id="2147483975" r:id="rId3"/>
    <p:sldLayoutId id="2147483976" r:id="rId4"/>
    <p:sldLayoutId id="2147483977" r:id="rId5"/>
    <p:sldLayoutId id="2147483978" r:id="rId6"/>
    <p:sldLayoutId id="2147483979" r:id="rId7"/>
    <p:sldLayoutId id="2147483980" r:id="rId8"/>
    <p:sldLayoutId id="2147483981" r:id="rId9"/>
    <p:sldLayoutId id="2147483982" r:id="rId10"/>
    <p:sldLayoutId id="2147483983" r:id="rId11"/>
    <p:sldLayoutId id="2147483984" r:id="rId12"/>
  </p:sldLayoutIdLst>
  <p:hf hdr="0" dt="0"/>
  <p:txStyles>
    <p:titleStyle>
      <a:lvl1pPr algn="l" defTabSz="1274890" rtl="0" eaLnBrk="1" fontAlgn="base" hangingPunct="1">
        <a:lnSpc>
          <a:spcPct val="80000"/>
        </a:lnSpc>
        <a:spcBef>
          <a:spcPct val="0"/>
        </a:spcBef>
        <a:spcAft>
          <a:spcPct val="0"/>
        </a:spcAft>
        <a:defRPr sz="4500" cap="all" baseline="0">
          <a:solidFill>
            <a:schemeClr val="accent1"/>
          </a:solidFill>
          <a:latin typeface="NAB Impact" pitchFamily="50" charset="0"/>
          <a:ea typeface="+mj-ea"/>
          <a:cs typeface="+mj-cs"/>
        </a:defRPr>
      </a:lvl1pPr>
      <a:lvl2pPr algn="l" defTabSz="1274890"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74890"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74890"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74890" rtl="0" eaLnBrk="1" fontAlgn="base" hangingPunct="1">
        <a:spcBef>
          <a:spcPct val="0"/>
        </a:spcBef>
        <a:spcAft>
          <a:spcPct val="0"/>
        </a:spcAft>
        <a:defRPr sz="2500">
          <a:solidFill>
            <a:schemeClr val="accent1"/>
          </a:solidFill>
          <a:latin typeface="Corpid C1 Bold" pitchFamily="34" charset="0"/>
          <a:cs typeface="Arial" charset="0"/>
        </a:defRPr>
      </a:lvl5pPr>
      <a:lvl6pPr marL="558848" algn="l" defTabSz="1274890" rtl="0" eaLnBrk="1" fontAlgn="base" hangingPunct="1">
        <a:spcBef>
          <a:spcPct val="0"/>
        </a:spcBef>
        <a:spcAft>
          <a:spcPct val="0"/>
        </a:spcAft>
        <a:defRPr sz="2500">
          <a:solidFill>
            <a:schemeClr val="accent1"/>
          </a:solidFill>
          <a:latin typeface="Corpid C1 Bold" pitchFamily="34" charset="0"/>
          <a:cs typeface="Arial" charset="0"/>
        </a:defRPr>
      </a:lvl6pPr>
      <a:lvl7pPr marL="1117701" algn="l" defTabSz="1274890" rtl="0" eaLnBrk="1" fontAlgn="base" hangingPunct="1">
        <a:spcBef>
          <a:spcPct val="0"/>
        </a:spcBef>
        <a:spcAft>
          <a:spcPct val="0"/>
        </a:spcAft>
        <a:defRPr sz="2500">
          <a:solidFill>
            <a:schemeClr val="accent1"/>
          </a:solidFill>
          <a:latin typeface="Corpid C1 Bold" pitchFamily="34" charset="0"/>
          <a:cs typeface="Arial" charset="0"/>
        </a:defRPr>
      </a:lvl7pPr>
      <a:lvl8pPr marL="1676566" algn="l" defTabSz="1274890" rtl="0" eaLnBrk="1" fontAlgn="base" hangingPunct="1">
        <a:spcBef>
          <a:spcPct val="0"/>
        </a:spcBef>
        <a:spcAft>
          <a:spcPct val="0"/>
        </a:spcAft>
        <a:defRPr sz="2500">
          <a:solidFill>
            <a:schemeClr val="accent1"/>
          </a:solidFill>
          <a:latin typeface="Corpid C1 Bold" pitchFamily="34" charset="0"/>
          <a:cs typeface="Arial" charset="0"/>
        </a:defRPr>
      </a:lvl8pPr>
      <a:lvl9pPr marL="2235423" algn="l" defTabSz="1274890"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21214" indent="-221214" algn="l" defTabSz="1274890"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63642" indent="-221214" algn="l" defTabSz="1274890"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94422" indent="-221214" algn="l" defTabSz="1274890"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536854" indent="-221214" algn="l" defTabSz="1274890"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79285" indent="-221214" algn="l" defTabSz="1274890"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564653" indent="-376452" algn="l" defTabSz="1274890"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4123504" indent="-376452" algn="l" defTabSz="1274890"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682364" indent="-376452" algn="l" defTabSz="1274890"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241222" indent="-376452" algn="l" defTabSz="1274890"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117701" rtl="0" eaLnBrk="1" latinLnBrk="0" hangingPunct="1">
        <a:defRPr sz="2200" kern="1200">
          <a:solidFill>
            <a:schemeClr val="tx1"/>
          </a:solidFill>
          <a:latin typeface="+mn-lt"/>
          <a:ea typeface="+mn-ea"/>
          <a:cs typeface="+mn-cs"/>
        </a:defRPr>
      </a:lvl1pPr>
      <a:lvl2pPr marL="558848" algn="l" defTabSz="1117701" rtl="0" eaLnBrk="1" latinLnBrk="0" hangingPunct="1">
        <a:defRPr sz="2200" kern="1200">
          <a:solidFill>
            <a:schemeClr val="tx1"/>
          </a:solidFill>
          <a:latin typeface="+mn-lt"/>
          <a:ea typeface="+mn-ea"/>
          <a:cs typeface="+mn-cs"/>
        </a:defRPr>
      </a:lvl2pPr>
      <a:lvl3pPr marL="1117701" algn="l" defTabSz="1117701" rtl="0" eaLnBrk="1" latinLnBrk="0" hangingPunct="1">
        <a:defRPr sz="2200" kern="1200">
          <a:solidFill>
            <a:schemeClr val="tx1"/>
          </a:solidFill>
          <a:latin typeface="+mn-lt"/>
          <a:ea typeface="+mn-ea"/>
          <a:cs typeface="+mn-cs"/>
        </a:defRPr>
      </a:lvl3pPr>
      <a:lvl4pPr marL="1676566" algn="l" defTabSz="1117701" rtl="0" eaLnBrk="1" latinLnBrk="0" hangingPunct="1">
        <a:defRPr sz="2200" kern="1200">
          <a:solidFill>
            <a:schemeClr val="tx1"/>
          </a:solidFill>
          <a:latin typeface="+mn-lt"/>
          <a:ea typeface="+mn-ea"/>
          <a:cs typeface="+mn-cs"/>
        </a:defRPr>
      </a:lvl4pPr>
      <a:lvl5pPr marL="2235423" algn="l" defTabSz="1117701" rtl="0" eaLnBrk="1" latinLnBrk="0" hangingPunct="1">
        <a:defRPr sz="2200" kern="1200">
          <a:solidFill>
            <a:schemeClr val="tx1"/>
          </a:solidFill>
          <a:latin typeface="+mn-lt"/>
          <a:ea typeface="+mn-ea"/>
          <a:cs typeface="+mn-cs"/>
        </a:defRPr>
      </a:lvl5pPr>
      <a:lvl6pPr marL="2794284" algn="l" defTabSz="1117701" rtl="0" eaLnBrk="1" latinLnBrk="0" hangingPunct="1">
        <a:defRPr sz="2200" kern="1200">
          <a:solidFill>
            <a:schemeClr val="tx1"/>
          </a:solidFill>
          <a:latin typeface="+mn-lt"/>
          <a:ea typeface="+mn-ea"/>
          <a:cs typeface="+mn-cs"/>
        </a:defRPr>
      </a:lvl6pPr>
      <a:lvl7pPr marL="3353139" algn="l" defTabSz="1117701" rtl="0" eaLnBrk="1" latinLnBrk="0" hangingPunct="1">
        <a:defRPr sz="2200" kern="1200">
          <a:solidFill>
            <a:schemeClr val="tx1"/>
          </a:solidFill>
          <a:latin typeface="+mn-lt"/>
          <a:ea typeface="+mn-ea"/>
          <a:cs typeface="+mn-cs"/>
        </a:defRPr>
      </a:lvl7pPr>
      <a:lvl8pPr marL="3911995" algn="l" defTabSz="1117701" rtl="0" eaLnBrk="1" latinLnBrk="0" hangingPunct="1">
        <a:defRPr sz="2200" kern="1200">
          <a:solidFill>
            <a:schemeClr val="tx1"/>
          </a:solidFill>
          <a:latin typeface="+mn-lt"/>
          <a:ea typeface="+mn-ea"/>
          <a:cs typeface="+mn-cs"/>
        </a:defRPr>
      </a:lvl8pPr>
      <a:lvl9pPr marL="4470851" algn="l" defTabSz="1117701" rtl="0" eaLnBrk="1" latinLnBrk="0" hangingPunct="1">
        <a:defRPr sz="2200" kern="1200">
          <a:solidFill>
            <a:schemeClr val="tx1"/>
          </a:solidFill>
          <a:latin typeface="+mn-lt"/>
          <a:ea typeface="+mn-ea"/>
          <a:cs typeface="+mn-cs"/>
        </a:defRPr>
      </a:lvl9pPr>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51589" y="215691"/>
            <a:ext cx="12097436" cy="1056273"/>
          </a:xfrm>
          <a:prstGeom prst="rect">
            <a:avLst/>
          </a:prstGeom>
          <a:noFill/>
          <a:ln w="9525">
            <a:noFill/>
            <a:miter lim="800000"/>
            <a:headEnd/>
            <a:tailEnd/>
          </a:ln>
          <a:effectLst/>
        </p:spPr>
        <p:txBody>
          <a:bodyPr vert="horz" wrap="square" lIns="0" tIns="63750" rIns="0" bIns="0" numCol="1" anchor="b" anchorCtr="0" compatLnSpc="1">
            <a:prstTxWarp prst="textNoShape">
              <a:avLst/>
            </a:prstTxWarp>
            <a:normAutofit/>
          </a:bodyPr>
          <a:lstStyle/>
          <a:p>
            <a:pPr lvl="0"/>
            <a:r>
              <a:rPr lang="en-US" noProof="0" smtClean="0"/>
              <a:t>Click to edit Master title style</a:t>
            </a:r>
            <a:endParaRPr lang="en-AU" noProof="0" dirty="0" smtClean="0"/>
          </a:p>
        </p:txBody>
      </p:sp>
      <p:sp>
        <p:nvSpPr>
          <p:cNvPr id="19459" name="Rectangle 3"/>
          <p:cNvSpPr>
            <a:spLocks noGrp="1" noChangeArrowheads="1"/>
          </p:cNvSpPr>
          <p:nvPr>
            <p:ph type="body" idx="1"/>
          </p:nvPr>
        </p:nvSpPr>
        <p:spPr bwMode="auto">
          <a:xfrm>
            <a:off x="351619" y="1937203"/>
            <a:ext cx="11520680" cy="6299338"/>
          </a:xfrm>
          <a:prstGeom prst="rect">
            <a:avLst/>
          </a:prstGeom>
          <a:noFill/>
          <a:ln w="9525">
            <a:noFill/>
            <a:miter lim="800000"/>
            <a:headEnd/>
            <a:tailEnd/>
          </a:ln>
          <a:effectLst/>
        </p:spPr>
        <p:txBody>
          <a:bodyPr vert="horz" wrap="square" lIns="0" tIns="63750" rIns="0" bIns="6375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smtClean="0"/>
          </a:p>
        </p:txBody>
      </p:sp>
      <p:sp>
        <p:nvSpPr>
          <p:cNvPr id="19460" name="Line 4"/>
          <p:cNvSpPr>
            <a:spLocks noChangeShapeType="1"/>
          </p:cNvSpPr>
          <p:nvPr/>
        </p:nvSpPr>
        <p:spPr bwMode="auto">
          <a:xfrm>
            <a:off x="351592" y="1322357"/>
            <a:ext cx="12096524" cy="0"/>
          </a:xfrm>
          <a:prstGeom prst="line">
            <a:avLst/>
          </a:prstGeom>
          <a:noFill/>
          <a:ln w="12700">
            <a:solidFill>
              <a:schemeClr val="accent1"/>
            </a:solidFill>
            <a:round/>
            <a:headEnd/>
            <a:tailEnd/>
          </a:ln>
          <a:effectLst/>
        </p:spPr>
        <p:txBody>
          <a:bodyPr lIns="111794" tIns="55898" rIns="111794" bIns="55898"/>
          <a:lstStyle/>
          <a:p>
            <a:pPr algn="ctr" defTabSz="1275424"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51593" y="9149663"/>
            <a:ext cx="551138" cy="411221"/>
          </a:xfrm>
          <a:prstGeom prst="rect">
            <a:avLst/>
          </a:prstGeom>
          <a:noFill/>
          <a:ln w="9525">
            <a:noFill/>
            <a:miter lim="800000"/>
            <a:headEnd/>
            <a:tailEnd/>
          </a:ln>
          <a:effectLst/>
        </p:spPr>
        <p:txBody>
          <a:bodyPr vert="horz" wrap="square" lIns="0" tIns="63750" rIns="0" bIns="63750" numCol="1" anchor="t" anchorCtr="0" compatLnSpc="1">
            <a:prstTxWarp prst="textNoShape">
              <a:avLst/>
            </a:prstTxWarp>
          </a:bodyPr>
          <a:lstStyle>
            <a:lvl1pPr algn="l" defTabSz="1275116">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7" y="9149664"/>
            <a:ext cx="10709177" cy="418275"/>
          </a:xfrm>
          <a:prstGeom prst="rect">
            <a:avLst/>
          </a:prstGeom>
        </p:spPr>
        <p:txBody>
          <a:bodyPr vert="horz" lIns="0" tIns="66021" rIns="0" bIns="55898" rtlCol="0" anchor="t" anchorCtr="0"/>
          <a:lstStyle>
            <a:lvl1pPr algn="l">
              <a:defRPr sz="1100">
                <a:solidFill>
                  <a:schemeClr val="tx1"/>
                </a:solidFill>
              </a:defRPr>
            </a:lvl1pPr>
          </a:lstStyle>
          <a:p>
            <a:pPr defTabSz="1275424"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10" name="Picture 9" descr="NAB logo"/>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935628" y="8599564"/>
            <a:ext cx="525788" cy="818205"/>
          </a:xfrm>
          <a:prstGeom prst="rect">
            <a:avLst/>
          </a:prstGeom>
        </p:spPr>
      </p:pic>
    </p:spTree>
    <p:extLst>
      <p:ext uri="{BB962C8B-B14F-4D97-AF65-F5344CB8AC3E}">
        <p14:creationId xmlns:p14="http://schemas.microsoft.com/office/powerpoint/2010/main" val="1136594451"/>
      </p:ext>
    </p:extLst>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Lst>
  <p:hf hdr="0" dt="0"/>
  <p:txStyles>
    <p:titleStyle>
      <a:lvl1pPr algn="l" defTabSz="1275116" rtl="0" eaLnBrk="1" fontAlgn="base" hangingPunct="1">
        <a:lnSpc>
          <a:spcPct val="80000"/>
        </a:lnSpc>
        <a:spcBef>
          <a:spcPct val="0"/>
        </a:spcBef>
        <a:spcAft>
          <a:spcPct val="0"/>
        </a:spcAft>
        <a:defRPr sz="4500" cap="all" baseline="0">
          <a:solidFill>
            <a:schemeClr val="accent1"/>
          </a:solidFill>
          <a:latin typeface="NAB Impact" pitchFamily="50" charset="0"/>
          <a:ea typeface="+mj-ea"/>
          <a:cs typeface="+mj-cs"/>
        </a:defRPr>
      </a:lvl1pPr>
      <a:lvl2pPr algn="l" defTabSz="1275116"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75116"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75116"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75116" rtl="0" eaLnBrk="1" fontAlgn="base" hangingPunct="1">
        <a:spcBef>
          <a:spcPct val="0"/>
        </a:spcBef>
        <a:spcAft>
          <a:spcPct val="0"/>
        </a:spcAft>
        <a:defRPr sz="2500">
          <a:solidFill>
            <a:schemeClr val="accent1"/>
          </a:solidFill>
          <a:latin typeface="Corpid C1 Bold" pitchFamily="34" charset="0"/>
          <a:cs typeface="Arial" charset="0"/>
        </a:defRPr>
      </a:lvl5pPr>
      <a:lvl6pPr marL="558947" algn="l" defTabSz="1275116" rtl="0" eaLnBrk="1" fontAlgn="base" hangingPunct="1">
        <a:spcBef>
          <a:spcPct val="0"/>
        </a:spcBef>
        <a:spcAft>
          <a:spcPct val="0"/>
        </a:spcAft>
        <a:defRPr sz="2500">
          <a:solidFill>
            <a:schemeClr val="accent1"/>
          </a:solidFill>
          <a:latin typeface="Corpid C1 Bold" pitchFamily="34" charset="0"/>
          <a:cs typeface="Arial" charset="0"/>
        </a:defRPr>
      </a:lvl6pPr>
      <a:lvl7pPr marL="1117899" algn="l" defTabSz="1275116" rtl="0" eaLnBrk="1" fontAlgn="base" hangingPunct="1">
        <a:spcBef>
          <a:spcPct val="0"/>
        </a:spcBef>
        <a:spcAft>
          <a:spcPct val="0"/>
        </a:spcAft>
        <a:defRPr sz="2500">
          <a:solidFill>
            <a:schemeClr val="accent1"/>
          </a:solidFill>
          <a:latin typeface="Corpid C1 Bold" pitchFamily="34" charset="0"/>
          <a:cs typeface="Arial" charset="0"/>
        </a:defRPr>
      </a:lvl7pPr>
      <a:lvl8pPr marL="1676861" algn="l" defTabSz="1275116" rtl="0" eaLnBrk="1" fontAlgn="base" hangingPunct="1">
        <a:spcBef>
          <a:spcPct val="0"/>
        </a:spcBef>
        <a:spcAft>
          <a:spcPct val="0"/>
        </a:spcAft>
        <a:defRPr sz="2500">
          <a:solidFill>
            <a:schemeClr val="accent1"/>
          </a:solidFill>
          <a:latin typeface="Corpid C1 Bold" pitchFamily="34" charset="0"/>
          <a:cs typeface="Arial" charset="0"/>
        </a:defRPr>
      </a:lvl8pPr>
      <a:lvl9pPr marL="2235817" algn="l" defTabSz="1275116"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21253" indent="-221253" algn="l" defTabSz="1275116"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63760" indent="-221253" algn="l" defTabSz="1275116"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94615" indent="-221253" algn="l" defTabSz="1275116"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537126" indent="-221253" algn="l" defTabSz="1275116"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79635" indent="-221253" algn="l" defTabSz="1275116"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565282" indent="-376517" algn="l" defTabSz="1275116"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4124232" indent="-376517" algn="l" defTabSz="1275116"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683190" indent="-376517" algn="l" defTabSz="1275116"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242146" indent="-376517" algn="l" defTabSz="1275116"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117899" rtl="0" eaLnBrk="1" latinLnBrk="0" hangingPunct="1">
        <a:defRPr sz="2200" kern="1200">
          <a:solidFill>
            <a:schemeClr val="tx1"/>
          </a:solidFill>
          <a:latin typeface="+mn-lt"/>
          <a:ea typeface="+mn-ea"/>
          <a:cs typeface="+mn-cs"/>
        </a:defRPr>
      </a:lvl1pPr>
      <a:lvl2pPr marL="558947" algn="l" defTabSz="1117899" rtl="0" eaLnBrk="1" latinLnBrk="0" hangingPunct="1">
        <a:defRPr sz="2200" kern="1200">
          <a:solidFill>
            <a:schemeClr val="tx1"/>
          </a:solidFill>
          <a:latin typeface="+mn-lt"/>
          <a:ea typeface="+mn-ea"/>
          <a:cs typeface="+mn-cs"/>
        </a:defRPr>
      </a:lvl2pPr>
      <a:lvl3pPr marL="1117899" algn="l" defTabSz="1117899" rtl="0" eaLnBrk="1" latinLnBrk="0" hangingPunct="1">
        <a:defRPr sz="2200" kern="1200">
          <a:solidFill>
            <a:schemeClr val="tx1"/>
          </a:solidFill>
          <a:latin typeface="+mn-lt"/>
          <a:ea typeface="+mn-ea"/>
          <a:cs typeface="+mn-cs"/>
        </a:defRPr>
      </a:lvl3pPr>
      <a:lvl4pPr marL="1676861" algn="l" defTabSz="1117899" rtl="0" eaLnBrk="1" latinLnBrk="0" hangingPunct="1">
        <a:defRPr sz="2200" kern="1200">
          <a:solidFill>
            <a:schemeClr val="tx1"/>
          </a:solidFill>
          <a:latin typeface="+mn-lt"/>
          <a:ea typeface="+mn-ea"/>
          <a:cs typeface="+mn-cs"/>
        </a:defRPr>
      </a:lvl4pPr>
      <a:lvl5pPr marL="2235817" algn="l" defTabSz="1117899" rtl="0" eaLnBrk="1" latinLnBrk="0" hangingPunct="1">
        <a:defRPr sz="2200" kern="1200">
          <a:solidFill>
            <a:schemeClr val="tx1"/>
          </a:solidFill>
          <a:latin typeface="+mn-lt"/>
          <a:ea typeface="+mn-ea"/>
          <a:cs typeface="+mn-cs"/>
        </a:defRPr>
      </a:lvl5pPr>
      <a:lvl6pPr marL="2794777" algn="l" defTabSz="1117899" rtl="0" eaLnBrk="1" latinLnBrk="0" hangingPunct="1">
        <a:defRPr sz="2200" kern="1200">
          <a:solidFill>
            <a:schemeClr val="tx1"/>
          </a:solidFill>
          <a:latin typeface="+mn-lt"/>
          <a:ea typeface="+mn-ea"/>
          <a:cs typeface="+mn-cs"/>
        </a:defRPr>
      </a:lvl6pPr>
      <a:lvl7pPr marL="3353731" algn="l" defTabSz="1117899" rtl="0" eaLnBrk="1" latinLnBrk="0" hangingPunct="1">
        <a:defRPr sz="2200" kern="1200">
          <a:solidFill>
            <a:schemeClr val="tx1"/>
          </a:solidFill>
          <a:latin typeface="+mn-lt"/>
          <a:ea typeface="+mn-ea"/>
          <a:cs typeface="+mn-cs"/>
        </a:defRPr>
      </a:lvl7pPr>
      <a:lvl8pPr marL="3912685" algn="l" defTabSz="1117899" rtl="0" eaLnBrk="1" latinLnBrk="0" hangingPunct="1">
        <a:defRPr sz="2200" kern="1200">
          <a:solidFill>
            <a:schemeClr val="tx1"/>
          </a:solidFill>
          <a:latin typeface="+mn-lt"/>
          <a:ea typeface="+mn-ea"/>
          <a:cs typeface="+mn-cs"/>
        </a:defRPr>
      </a:lvl8pPr>
      <a:lvl9pPr marL="4471639" algn="l" defTabSz="1117899" rtl="0" eaLnBrk="1" latinLnBrk="0" hangingPunct="1">
        <a:defRPr sz="2200" kern="1200">
          <a:solidFill>
            <a:schemeClr val="tx1"/>
          </a:solidFill>
          <a:latin typeface="+mn-lt"/>
          <a:ea typeface="+mn-ea"/>
          <a:cs typeface="+mn-cs"/>
        </a:defRPr>
      </a:lvl9pPr>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32585" y="215691"/>
            <a:ext cx="12119328" cy="1056273"/>
          </a:xfrm>
          <a:prstGeom prst="rect">
            <a:avLst/>
          </a:prstGeom>
          <a:noFill/>
          <a:ln w="9525">
            <a:noFill/>
            <a:miter lim="800000"/>
            <a:headEnd/>
            <a:tailEnd/>
          </a:ln>
          <a:effectLst/>
        </p:spPr>
        <p:txBody>
          <a:bodyPr vert="horz" wrap="square" lIns="124676" tIns="62339" rIns="124676" bIns="62339" numCol="1" anchor="b" anchorCtr="0" compatLnSpc="1">
            <a:prstTxWarp prst="textNoShape">
              <a:avLst/>
            </a:prstTxWarp>
          </a:bodyPr>
          <a:lstStyle/>
          <a:p>
            <a:pPr lvl="0"/>
            <a:r>
              <a:rPr lang="en-US"/>
              <a:t>Click to edit Master title style</a:t>
            </a:r>
            <a:endParaRPr lang="en-AU" dirty="0"/>
          </a:p>
        </p:txBody>
      </p:sp>
      <p:sp>
        <p:nvSpPr>
          <p:cNvPr id="19459" name="Rectangle 3"/>
          <p:cNvSpPr>
            <a:spLocks noGrp="1" noChangeArrowheads="1"/>
          </p:cNvSpPr>
          <p:nvPr>
            <p:ph type="body" idx="1"/>
          </p:nvPr>
        </p:nvSpPr>
        <p:spPr bwMode="auto">
          <a:xfrm>
            <a:off x="359399" y="1937382"/>
            <a:ext cx="11520680" cy="6299338"/>
          </a:xfrm>
          <a:prstGeom prst="rect">
            <a:avLst/>
          </a:prstGeom>
          <a:noFill/>
          <a:ln w="9525">
            <a:noFill/>
            <a:miter lim="800000"/>
            <a:headEnd/>
            <a:tailEnd/>
          </a:ln>
          <a:effectLst/>
        </p:spPr>
        <p:txBody>
          <a:bodyPr vert="horz" wrap="square" lIns="124676" tIns="62339" rIns="124676" bIns="62339"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9460" name="Line 4"/>
          <p:cNvSpPr>
            <a:spLocks noChangeShapeType="1"/>
          </p:cNvSpPr>
          <p:nvPr/>
        </p:nvSpPr>
        <p:spPr bwMode="auto">
          <a:xfrm>
            <a:off x="351594" y="1322357"/>
            <a:ext cx="12096524" cy="0"/>
          </a:xfrm>
          <a:prstGeom prst="line">
            <a:avLst/>
          </a:prstGeom>
          <a:noFill/>
          <a:ln w="12700">
            <a:solidFill>
              <a:schemeClr val="accent1"/>
            </a:solidFill>
            <a:round/>
            <a:headEnd/>
            <a:tailEnd/>
          </a:ln>
          <a:effectLst/>
        </p:spPr>
        <p:txBody>
          <a:bodyPr lIns="109313" tIns="54657" rIns="109313" bIns="54657"/>
          <a:lstStyle/>
          <a:p>
            <a:pPr algn="ctr" defTabSz="1247224"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32590" y="9149663"/>
            <a:ext cx="551138" cy="411221"/>
          </a:xfrm>
          <a:prstGeom prst="rect">
            <a:avLst/>
          </a:prstGeom>
          <a:noFill/>
          <a:ln w="9525">
            <a:noFill/>
            <a:miter lim="800000"/>
            <a:headEnd/>
            <a:tailEnd/>
          </a:ln>
          <a:effectLst/>
        </p:spPr>
        <p:txBody>
          <a:bodyPr vert="horz" wrap="square" lIns="124676" tIns="62339" rIns="124676" bIns="62339" numCol="1" anchor="t" anchorCtr="0" compatLnSpc="1">
            <a:prstTxWarp prst="textNoShape">
              <a:avLst/>
            </a:prstTxWarp>
          </a:bodyPr>
          <a:lstStyle>
            <a:lvl1pPr algn="l" defTabSz="1246924">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9" y="9149664"/>
            <a:ext cx="10709177" cy="418275"/>
          </a:xfrm>
          <a:prstGeom prst="rect">
            <a:avLst/>
          </a:prstGeom>
        </p:spPr>
        <p:txBody>
          <a:bodyPr vert="horz" lIns="109313" tIns="64576" rIns="109313" bIns="54657" rtlCol="0" anchor="t" anchorCtr="0"/>
          <a:lstStyle>
            <a:lvl1pPr algn="l">
              <a:defRPr sz="1100">
                <a:solidFill>
                  <a:schemeClr val="tx1"/>
                </a:solidFill>
              </a:defRPr>
            </a:lvl1pPr>
          </a:lstStyle>
          <a:p>
            <a:pPr defTabSz="1247224"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8" name="Picture 16" descr="NAB CMYK TAB Vertica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934984" y="8595321"/>
            <a:ext cx="526432" cy="82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381051"/>
      </p:ext>
    </p:extLst>
  </p:cSld>
  <p:clrMap bg1="lt1" tx1="dk1" bg2="lt2" tx2="dk2" accent1="accent1" accent2="accent2" accent3="accent3" accent4="accent4" accent5="accent5" accent6="accent6" hlink="hlink" folHlink="folHlink"/>
  <p:sldLayoutIdLst>
    <p:sldLayoutId id="2147483999" r:id="rId1"/>
    <p:sldLayoutId id="2147484000" r:id="rId2"/>
    <p:sldLayoutId id="2147484001" r:id="rId3"/>
    <p:sldLayoutId id="2147484002" r:id="rId4"/>
    <p:sldLayoutId id="2147484003" r:id="rId5"/>
    <p:sldLayoutId id="2147484004" r:id="rId6"/>
    <p:sldLayoutId id="2147484005" r:id="rId7"/>
    <p:sldLayoutId id="2147484006" r:id="rId8"/>
    <p:sldLayoutId id="2147484007" r:id="rId9"/>
    <p:sldLayoutId id="2147484008" r:id="rId10"/>
    <p:sldLayoutId id="2147484009" r:id="rId11"/>
    <p:sldLayoutId id="2147484010" r:id="rId12"/>
    <p:sldLayoutId id="2147484011" r:id="rId13"/>
    <p:sldLayoutId id="2147484012" r:id="rId14"/>
  </p:sldLayoutIdLst>
  <p:hf hdr="0" dt="0"/>
  <p:txStyles>
    <p:titleStyle>
      <a:lvl1pPr algn="l" defTabSz="1246924" rtl="0" eaLnBrk="1" fontAlgn="base" hangingPunct="1">
        <a:spcBef>
          <a:spcPct val="0"/>
        </a:spcBef>
        <a:spcAft>
          <a:spcPct val="0"/>
        </a:spcAft>
        <a:defRPr sz="2500">
          <a:solidFill>
            <a:schemeClr val="accent1"/>
          </a:solidFill>
          <a:latin typeface="+mj-lt"/>
          <a:ea typeface="+mj-ea"/>
          <a:cs typeface="+mj-cs"/>
        </a:defRPr>
      </a:lvl1pPr>
      <a:lvl2pPr algn="l" defTabSz="1246924"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46924"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46924"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46924" rtl="0" eaLnBrk="1" fontAlgn="base" hangingPunct="1">
        <a:spcBef>
          <a:spcPct val="0"/>
        </a:spcBef>
        <a:spcAft>
          <a:spcPct val="0"/>
        </a:spcAft>
        <a:defRPr sz="2500">
          <a:solidFill>
            <a:schemeClr val="accent1"/>
          </a:solidFill>
          <a:latin typeface="Corpid C1 Bold" pitchFamily="34" charset="0"/>
          <a:cs typeface="Arial" charset="0"/>
        </a:defRPr>
      </a:lvl5pPr>
      <a:lvl6pPr marL="546550" algn="l" defTabSz="1246924" rtl="0" eaLnBrk="1" fontAlgn="base" hangingPunct="1">
        <a:spcBef>
          <a:spcPct val="0"/>
        </a:spcBef>
        <a:spcAft>
          <a:spcPct val="0"/>
        </a:spcAft>
        <a:defRPr sz="2500">
          <a:solidFill>
            <a:schemeClr val="accent1"/>
          </a:solidFill>
          <a:latin typeface="Corpid C1 Bold" pitchFamily="34" charset="0"/>
          <a:cs typeface="Arial" charset="0"/>
        </a:defRPr>
      </a:lvl6pPr>
      <a:lvl7pPr marL="1093173" algn="l" defTabSz="1246924" rtl="0" eaLnBrk="1" fontAlgn="base" hangingPunct="1">
        <a:spcBef>
          <a:spcPct val="0"/>
        </a:spcBef>
        <a:spcAft>
          <a:spcPct val="0"/>
        </a:spcAft>
        <a:defRPr sz="2500">
          <a:solidFill>
            <a:schemeClr val="accent1"/>
          </a:solidFill>
          <a:latin typeface="Corpid C1 Bold" pitchFamily="34" charset="0"/>
          <a:cs typeface="Arial" charset="0"/>
        </a:defRPr>
      </a:lvl7pPr>
      <a:lvl8pPr marL="1639778" algn="l" defTabSz="1246924" rtl="0" eaLnBrk="1" fontAlgn="base" hangingPunct="1">
        <a:spcBef>
          <a:spcPct val="0"/>
        </a:spcBef>
        <a:spcAft>
          <a:spcPct val="0"/>
        </a:spcAft>
        <a:defRPr sz="2500">
          <a:solidFill>
            <a:schemeClr val="accent1"/>
          </a:solidFill>
          <a:latin typeface="Corpid C1 Bold" pitchFamily="34" charset="0"/>
          <a:cs typeface="Arial" charset="0"/>
        </a:defRPr>
      </a:lvl8pPr>
      <a:lvl9pPr marL="2186373" algn="l" defTabSz="1246924"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16329" indent="-216329" algn="l" defTabSz="1246924"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49076" indent="-216329" algn="l" defTabSz="1246924"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70426" indent="-216329" algn="l" defTabSz="1246924"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503131" indent="-216329" algn="l" defTabSz="1246924"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35863" indent="-216329" algn="l" defTabSz="1246924"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486440" indent="-368193" algn="l" defTabSz="1246924"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4033039" indent="-368193" algn="l" defTabSz="1246924"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579628" indent="-368193" algn="l" defTabSz="1246924"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126222" indent="-368193" algn="l" defTabSz="1246924"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093173" rtl="0" eaLnBrk="1" latinLnBrk="0" hangingPunct="1">
        <a:defRPr sz="2400" kern="1200">
          <a:solidFill>
            <a:schemeClr val="tx1"/>
          </a:solidFill>
          <a:latin typeface="+mn-lt"/>
          <a:ea typeface="+mn-ea"/>
          <a:cs typeface="+mn-cs"/>
        </a:defRPr>
      </a:lvl1pPr>
      <a:lvl2pPr marL="546550" algn="l" defTabSz="1093173" rtl="0" eaLnBrk="1" latinLnBrk="0" hangingPunct="1">
        <a:defRPr sz="2400" kern="1200">
          <a:solidFill>
            <a:schemeClr val="tx1"/>
          </a:solidFill>
          <a:latin typeface="+mn-lt"/>
          <a:ea typeface="+mn-ea"/>
          <a:cs typeface="+mn-cs"/>
        </a:defRPr>
      </a:lvl2pPr>
      <a:lvl3pPr marL="1093173" algn="l" defTabSz="1093173" rtl="0" eaLnBrk="1" latinLnBrk="0" hangingPunct="1">
        <a:defRPr sz="2400" kern="1200">
          <a:solidFill>
            <a:schemeClr val="tx1"/>
          </a:solidFill>
          <a:latin typeface="+mn-lt"/>
          <a:ea typeface="+mn-ea"/>
          <a:cs typeface="+mn-cs"/>
        </a:defRPr>
      </a:lvl3pPr>
      <a:lvl4pPr marL="1639778" algn="l" defTabSz="1093173" rtl="0" eaLnBrk="1" latinLnBrk="0" hangingPunct="1">
        <a:defRPr sz="2400" kern="1200">
          <a:solidFill>
            <a:schemeClr val="tx1"/>
          </a:solidFill>
          <a:latin typeface="+mn-lt"/>
          <a:ea typeface="+mn-ea"/>
          <a:cs typeface="+mn-cs"/>
        </a:defRPr>
      </a:lvl4pPr>
      <a:lvl5pPr marL="2186373" algn="l" defTabSz="1093173" rtl="0" eaLnBrk="1" latinLnBrk="0" hangingPunct="1">
        <a:defRPr sz="2400" kern="1200">
          <a:solidFill>
            <a:schemeClr val="tx1"/>
          </a:solidFill>
          <a:latin typeface="+mn-lt"/>
          <a:ea typeface="+mn-ea"/>
          <a:cs typeface="+mn-cs"/>
        </a:defRPr>
      </a:lvl5pPr>
      <a:lvl6pPr marL="2732982" algn="l" defTabSz="1093173" rtl="0" eaLnBrk="1" latinLnBrk="0" hangingPunct="1">
        <a:defRPr sz="2400" kern="1200">
          <a:solidFill>
            <a:schemeClr val="tx1"/>
          </a:solidFill>
          <a:latin typeface="+mn-lt"/>
          <a:ea typeface="+mn-ea"/>
          <a:cs typeface="+mn-cs"/>
        </a:defRPr>
      </a:lvl6pPr>
      <a:lvl7pPr marL="3279574" algn="l" defTabSz="1093173" rtl="0" eaLnBrk="1" latinLnBrk="0" hangingPunct="1">
        <a:defRPr sz="2400" kern="1200">
          <a:solidFill>
            <a:schemeClr val="tx1"/>
          </a:solidFill>
          <a:latin typeface="+mn-lt"/>
          <a:ea typeface="+mn-ea"/>
          <a:cs typeface="+mn-cs"/>
        </a:defRPr>
      </a:lvl7pPr>
      <a:lvl8pPr marL="3826166" algn="l" defTabSz="1093173" rtl="0" eaLnBrk="1" latinLnBrk="0" hangingPunct="1">
        <a:defRPr sz="2400" kern="1200">
          <a:solidFill>
            <a:schemeClr val="tx1"/>
          </a:solidFill>
          <a:latin typeface="+mn-lt"/>
          <a:ea typeface="+mn-ea"/>
          <a:cs typeface="+mn-cs"/>
        </a:defRPr>
      </a:lvl8pPr>
      <a:lvl9pPr marL="4372767" algn="l" defTabSz="1093173" rtl="0" eaLnBrk="1" latinLnBrk="0" hangingPunct="1">
        <a:defRPr sz="2400" kern="1200">
          <a:solidFill>
            <a:schemeClr val="tx1"/>
          </a:solidFill>
          <a:latin typeface="+mn-lt"/>
          <a:ea typeface="+mn-ea"/>
          <a:cs typeface="+mn-cs"/>
        </a:defRPr>
      </a:lvl9pPr>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51589" y="215691"/>
            <a:ext cx="12097436" cy="1056273"/>
          </a:xfrm>
          <a:prstGeom prst="rect">
            <a:avLst/>
          </a:prstGeom>
          <a:noFill/>
          <a:ln w="9525">
            <a:noFill/>
            <a:miter lim="800000"/>
            <a:headEnd/>
            <a:tailEnd/>
          </a:ln>
          <a:effectLst/>
        </p:spPr>
        <p:txBody>
          <a:bodyPr vert="horz" wrap="square" lIns="0" tIns="63941" rIns="0" bIns="0" numCol="1" anchor="b" anchorCtr="0" compatLnSpc="1">
            <a:prstTxWarp prst="textNoShape">
              <a:avLst/>
            </a:prstTxWarp>
            <a:normAutofit/>
          </a:bodyPr>
          <a:lstStyle/>
          <a:p>
            <a:pPr lvl="0"/>
            <a:r>
              <a:rPr lang="en-US" noProof="0" smtClean="0"/>
              <a:t>Click to edit Master title style</a:t>
            </a:r>
            <a:endParaRPr lang="en-AU" noProof="0" dirty="0" smtClean="0"/>
          </a:p>
        </p:txBody>
      </p:sp>
      <p:sp>
        <p:nvSpPr>
          <p:cNvPr id="19459" name="Rectangle 3"/>
          <p:cNvSpPr>
            <a:spLocks noGrp="1" noChangeArrowheads="1"/>
          </p:cNvSpPr>
          <p:nvPr>
            <p:ph type="body" idx="1"/>
          </p:nvPr>
        </p:nvSpPr>
        <p:spPr bwMode="auto">
          <a:xfrm>
            <a:off x="351595" y="1937179"/>
            <a:ext cx="11520680" cy="6299338"/>
          </a:xfrm>
          <a:prstGeom prst="rect">
            <a:avLst/>
          </a:prstGeom>
          <a:noFill/>
          <a:ln w="9525">
            <a:noFill/>
            <a:miter lim="800000"/>
            <a:headEnd/>
            <a:tailEnd/>
          </a:ln>
          <a:effectLst/>
        </p:spPr>
        <p:txBody>
          <a:bodyPr vert="horz" wrap="square" lIns="0" tIns="63941" rIns="0" bIns="6394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smtClean="0"/>
          </a:p>
        </p:txBody>
      </p:sp>
      <p:sp>
        <p:nvSpPr>
          <p:cNvPr id="19460" name="Line 4"/>
          <p:cNvSpPr>
            <a:spLocks noChangeShapeType="1"/>
          </p:cNvSpPr>
          <p:nvPr/>
        </p:nvSpPr>
        <p:spPr bwMode="auto">
          <a:xfrm>
            <a:off x="351592" y="1322357"/>
            <a:ext cx="12096524" cy="0"/>
          </a:xfrm>
          <a:prstGeom prst="line">
            <a:avLst/>
          </a:prstGeom>
          <a:noFill/>
          <a:ln w="12700">
            <a:solidFill>
              <a:schemeClr val="accent1"/>
            </a:solidFill>
            <a:round/>
            <a:headEnd/>
            <a:tailEnd/>
          </a:ln>
          <a:effectLst/>
        </p:spPr>
        <p:txBody>
          <a:bodyPr lIns="112127" tIns="56064" rIns="112127" bIns="56064"/>
          <a:lstStyle/>
          <a:p>
            <a:pPr algn="ctr" defTabSz="1279257"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51593" y="9149663"/>
            <a:ext cx="551138" cy="411221"/>
          </a:xfrm>
          <a:prstGeom prst="rect">
            <a:avLst/>
          </a:prstGeom>
          <a:noFill/>
          <a:ln w="9525">
            <a:noFill/>
            <a:miter lim="800000"/>
            <a:headEnd/>
            <a:tailEnd/>
          </a:ln>
          <a:effectLst/>
        </p:spPr>
        <p:txBody>
          <a:bodyPr vert="horz" wrap="square" lIns="0" tIns="63941" rIns="0" bIns="63941" numCol="1" anchor="t" anchorCtr="0" compatLnSpc="1">
            <a:prstTxWarp prst="textNoShape">
              <a:avLst/>
            </a:prstTxWarp>
          </a:bodyPr>
          <a:lstStyle>
            <a:lvl1pPr algn="l" defTabSz="1278948">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7" y="9149664"/>
            <a:ext cx="10709177" cy="418275"/>
          </a:xfrm>
          <a:prstGeom prst="rect">
            <a:avLst/>
          </a:prstGeom>
        </p:spPr>
        <p:txBody>
          <a:bodyPr vert="horz" lIns="0" tIns="66216" rIns="0" bIns="56064" rtlCol="0" anchor="t" anchorCtr="0"/>
          <a:lstStyle>
            <a:lvl1pPr algn="l">
              <a:defRPr sz="1100">
                <a:solidFill>
                  <a:schemeClr val="tx1"/>
                </a:solidFill>
              </a:defRPr>
            </a:lvl1pPr>
          </a:lstStyle>
          <a:p>
            <a:pPr defTabSz="1279257"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10" name="Picture 9" descr="NAB logo"/>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935628" y="8599564"/>
            <a:ext cx="525788" cy="818205"/>
          </a:xfrm>
          <a:prstGeom prst="rect">
            <a:avLst/>
          </a:prstGeom>
        </p:spPr>
      </p:pic>
    </p:spTree>
    <p:extLst>
      <p:ext uri="{BB962C8B-B14F-4D97-AF65-F5344CB8AC3E}">
        <p14:creationId xmlns:p14="http://schemas.microsoft.com/office/powerpoint/2010/main" val="2204895015"/>
      </p:ext>
    </p:extLst>
  </p:cSld>
  <p:clrMap bg1="lt1" tx1="dk1" bg2="lt2" tx2="dk2" accent1="accent1" accent2="accent2" accent3="accent3" accent4="accent4" accent5="accent5" accent6="accent6" hlink="hlink" folHlink="folHlink"/>
  <p:sldLayoutIdLst>
    <p:sldLayoutId id="2147484014" r:id="rId1"/>
    <p:sldLayoutId id="2147484015" r:id="rId2"/>
    <p:sldLayoutId id="2147484016" r:id="rId3"/>
    <p:sldLayoutId id="2147484017" r:id="rId4"/>
    <p:sldLayoutId id="2147484018" r:id="rId5"/>
    <p:sldLayoutId id="2147484019" r:id="rId6"/>
    <p:sldLayoutId id="2147484020" r:id="rId7"/>
    <p:sldLayoutId id="2147484021" r:id="rId8"/>
    <p:sldLayoutId id="2147484022" r:id="rId9"/>
    <p:sldLayoutId id="2147484023" r:id="rId10"/>
    <p:sldLayoutId id="2147484024" r:id="rId11"/>
    <p:sldLayoutId id="2147484025" r:id="rId12"/>
  </p:sldLayoutIdLst>
  <p:hf hdr="0" dt="0"/>
  <p:txStyles>
    <p:titleStyle>
      <a:lvl1pPr algn="l" defTabSz="1278948" rtl="0" eaLnBrk="1" fontAlgn="base" hangingPunct="1">
        <a:lnSpc>
          <a:spcPct val="80000"/>
        </a:lnSpc>
        <a:spcBef>
          <a:spcPct val="0"/>
        </a:spcBef>
        <a:spcAft>
          <a:spcPct val="0"/>
        </a:spcAft>
        <a:defRPr sz="4500" cap="all" baseline="0">
          <a:solidFill>
            <a:schemeClr val="accent1"/>
          </a:solidFill>
          <a:latin typeface="NAB Impact" pitchFamily="50" charset="0"/>
          <a:ea typeface="+mj-ea"/>
          <a:cs typeface="+mj-cs"/>
        </a:defRPr>
      </a:lvl1pPr>
      <a:lvl2pPr algn="l" defTabSz="1278948"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78948"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78948"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78948" rtl="0" eaLnBrk="1" fontAlgn="base" hangingPunct="1">
        <a:spcBef>
          <a:spcPct val="0"/>
        </a:spcBef>
        <a:spcAft>
          <a:spcPct val="0"/>
        </a:spcAft>
        <a:defRPr sz="2500">
          <a:solidFill>
            <a:schemeClr val="accent1"/>
          </a:solidFill>
          <a:latin typeface="Corpid C1 Bold" pitchFamily="34" charset="0"/>
          <a:cs typeface="Arial" charset="0"/>
        </a:defRPr>
      </a:lvl5pPr>
      <a:lvl6pPr marL="560636" algn="l" defTabSz="1278948" rtl="0" eaLnBrk="1" fontAlgn="base" hangingPunct="1">
        <a:spcBef>
          <a:spcPct val="0"/>
        </a:spcBef>
        <a:spcAft>
          <a:spcPct val="0"/>
        </a:spcAft>
        <a:defRPr sz="2500">
          <a:solidFill>
            <a:schemeClr val="accent1"/>
          </a:solidFill>
          <a:latin typeface="Corpid C1 Bold" pitchFamily="34" charset="0"/>
          <a:cs typeface="Arial" charset="0"/>
        </a:defRPr>
      </a:lvl6pPr>
      <a:lvl7pPr marL="1121267" algn="l" defTabSz="1278948" rtl="0" eaLnBrk="1" fontAlgn="base" hangingPunct="1">
        <a:spcBef>
          <a:spcPct val="0"/>
        </a:spcBef>
        <a:spcAft>
          <a:spcPct val="0"/>
        </a:spcAft>
        <a:defRPr sz="2500">
          <a:solidFill>
            <a:schemeClr val="accent1"/>
          </a:solidFill>
          <a:latin typeface="Corpid C1 Bold" pitchFamily="34" charset="0"/>
          <a:cs typeface="Arial" charset="0"/>
        </a:defRPr>
      </a:lvl7pPr>
      <a:lvl8pPr marL="1681903" algn="l" defTabSz="1278948" rtl="0" eaLnBrk="1" fontAlgn="base" hangingPunct="1">
        <a:spcBef>
          <a:spcPct val="0"/>
        </a:spcBef>
        <a:spcAft>
          <a:spcPct val="0"/>
        </a:spcAft>
        <a:defRPr sz="2500">
          <a:solidFill>
            <a:schemeClr val="accent1"/>
          </a:solidFill>
          <a:latin typeface="Corpid C1 Bold" pitchFamily="34" charset="0"/>
          <a:cs typeface="Arial" charset="0"/>
        </a:defRPr>
      </a:lvl8pPr>
      <a:lvl9pPr marL="2242537" algn="l" defTabSz="1278948"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21918" indent="-221918" algn="l" defTabSz="1278948"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65753" indent="-221918" algn="l" defTabSz="1278948"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97908" indent="-221918" algn="l" defTabSz="1278948"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541744" indent="-221918" algn="l" defTabSz="1278948"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85581" indent="-221918" algn="l" defTabSz="1278948"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575992" indent="-377649" algn="l" defTabSz="1278948"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4136623" indent="-377649" algn="l" defTabSz="1278948"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697260" indent="-377649" algn="l" defTabSz="1278948"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257892" indent="-377649" algn="l" defTabSz="1278948"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121267" rtl="0" eaLnBrk="1" latinLnBrk="0" hangingPunct="1">
        <a:defRPr sz="2200" kern="1200">
          <a:solidFill>
            <a:schemeClr val="tx1"/>
          </a:solidFill>
          <a:latin typeface="+mn-lt"/>
          <a:ea typeface="+mn-ea"/>
          <a:cs typeface="+mn-cs"/>
        </a:defRPr>
      </a:lvl1pPr>
      <a:lvl2pPr marL="560636" algn="l" defTabSz="1121267" rtl="0" eaLnBrk="1" latinLnBrk="0" hangingPunct="1">
        <a:defRPr sz="2200" kern="1200">
          <a:solidFill>
            <a:schemeClr val="tx1"/>
          </a:solidFill>
          <a:latin typeface="+mn-lt"/>
          <a:ea typeface="+mn-ea"/>
          <a:cs typeface="+mn-cs"/>
        </a:defRPr>
      </a:lvl2pPr>
      <a:lvl3pPr marL="1121267" algn="l" defTabSz="1121267" rtl="0" eaLnBrk="1" latinLnBrk="0" hangingPunct="1">
        <a:defRPr sz="2200" kern="1200">
          <a:solidFill>
            <a:schemeClr val="tx1"/>
          </a:solidFill>
          <a:latin typeface="+mn-lt"/>
          <a:ea typeface="+mn-ea"/>
          <a:cs typeface="+mn-cs"/>
        </a:defRPr>
      </a:lvl3pPr>
      <a:lvl4pPr marL="1681903" algn="l" defTabSz="1121267" rtl="0" eaLnBrk="1" latinLnBrk="0" hangingPunct="1">
        <a:defRPr sz="2200" kern="1200">
          <a:solidFill>
            <a:schemeClr val="tx1"/>
          </a:solidFill>
          <a:latin typeface="+mn-lt"/>
          <a:ea typeface="+mn-ea"/>
          <a:cs typeface="+mn-cs"/>
        </a:defRPr>
      </a:lvl4pPr>
      <a:lvl5pPr marL="2242537" algn="l" defTabSz="1121267" rtl="0" eaLnBrk="1" latinLnBrk="0" hangingPunct="1">
        <a:defRPr sz="2200" kern="1200">
          <a:solidFill>
            <a:schemeClr val="tx1"/>
          </a:solidFill>
          <a:latin typeface="+mn-lt"/>
          <a:ea typeface="+mn-ea"/>
          <a:cs typeface="+mn-cs"/>
        </a:defRPr>
      </a:lvl5pPr>
      <a:lvl6pPr marL="2803171" algn="l" defTabSz="1121267" rtl="0" eaLnBrk="1" latinLnBrk="0" hangingPunct="1">
        <a:defRPr sz="2200" kern="1200">
          <a:solidFill>
            <a:schemeClr val="tx1"/>
          </a:solidFill>
          <a:latin typeface="+mn-lt"/>
          <a:ea typeface="+mn-ea"/>
          <a:cs typeface="+mn-cs"/>
        </a:defRPr>
      </a:lvl6pPr>
      <a:lvl7pPr marL="3363807" algn="l" defTabSz="1121267" rtl="0" eaLnBrk="1" latinLnBrk="0" hangingPunct="1">
        <a:defRPr sz="2200" kern="1200">
          <a:solidFill>
            <a:schemeClr val="tx1"/>
          </a:solidFill>
          <a:latin typeface="+mn-lt"/>
          <a:ea typeface="+mn-ea"/>
          <a:cs typeface="+mn-cs"/>
        </a:defRPr>
      </a:lvl7pPr>
      <a:lvl8pPr marL="3924439" algn="l" defTabSz="1121267" rtl="0" eaLnBrk="1" latinLnBrk="0" hangingPunct="1">
        <a:defRPr sz="2200" kern="1200">
          <a:solidFill>
            <a:schemeClr val="tx1"/>
          </a:solidFill>
          <a:latin typeface="+mn-lt"/>
          <a:ea typeface="+mn-ea"/>
          <a:cs typeface="+mn-cs"/>
        </a:defRPr>
      </a:lvl8pPr>
      <a:lvl9pPr marL="4485072" algn="l" defTabSz="1121267" rtl="0" eaLnBrk="1" latinLnBrk="0" hangingPunct="1">
        <a:defRPr sz="2200" kern="1200">
          <a:solidFill>
            <a:schemeClr val="tx1"/>
          </a:solidFill>
          <a:latin typeface="+mn-lt"/>
          <a:ea typeface="+mn-ea"/>
          <a:cs typeface="+mn-cs"/>
        </a:defRPr>
      </a:lvl9pPr>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32593" y="215699"/>
            <a:ext cx="12119328" cy="1056273"/>
          </a:xfrm>
          <a:prstGeom prst="rect">
            <a:avLst/>
          </a:prstGeom>
          <a:noFill/>
          <a:ln w="9525">
            <a:noFill/>
            <a:miter lim="800000"/>
            <a:headEnd/>
            <a:tailEnd/>
          </a:ln>
          <a:effectLst/>
        </p:spPr>
        <p:txBody>
          <a:bodyPr vert="horz" wrap="square" lIns="127785" tIns="63896" rIns="127785" bIns="63896" numCol="1" anchor="b" anchorCtr="0" compatLnSpc="1">
            <a:prstTxWarp prst="textNoShape">
              <a:avLst/>
            </a:prstTxWarp>
          </a:bodyPr>
          <a:lstStyle/>
          <a:p>
            <a:pPr lvl="0"/>
            <a:r>
              <a:rPr lang="en-US" smtClean="0"/>
              <a:t>Click to edit Master title style</a:t>
            </a:r>
            <a:endParaRPr lang="en-AU" dirty="0" smtClean="0"/>
          </a:p>
        </p:txBody>
      </p:sp>
      <p:sp>
        <p:nvSpPr>
          <p:cNvPr id="19459" name="Rectangle 3"/>
          <p:cNvSpPr>
            <a:spLocks noGrp="1" noChangeArrowheads="1"/>
          </p:cNvSpPr>
          <p:nvPr>
            <p:ph type="body" idx="1"/>
          </p:nvPr>
        </p:nvSpPr>
        <p:spPr bwMode="auto">
          <a:xfrm>
            <a:off x="359201" y="1937186"/>
            <a:ext cx="11520680" cy="6299338"/>
          </a:xfrm>
          <a:prstGeom prst="rect">
            <a:avLst/>
          </a:prstGeom>
          <a:noFill/>
          <a:ln w="9525">
            <a:noFill/>
            <a:miter lim="800000"/>
            <a:headEnd/>
            <a:tailEnd/>
          </a:ln>
          <a:effectLst/>
        </p:spPr>
        <p:txBody>
          <a:bodyPr vert="horz" wrap="square" lIns="127785" tIns="63896" rIns="127785" bIns="6389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smtClean="0"/>
          </a:p>
        </p:txBody>
      </p:sp>
      <p:sp>
        <p:nvSpPr>
          <p:cNvPr id="19460" name="Line 4"/>
          <p:cNvSpPr>
            <a:spLocks noChangeShapeType="1"/>
          </p:cNvSpPr>
          <p:nvPr/>
        </p:nvSpPr>
        <p:spPr bwMode="auto">
          <a:xfrm>
            <a:off x="351593" y="1322357"/>
            <a:ext cx="12096524" cy="0"/>
          </a:xfrm>
          <a:prstGeom prst="line">
            <a:avLst/>
          </a:prstGeom>
          <a:noFill/>
          <a:ln w="12700">
            <a:solidFill>
              <a:schemeClr val="accent1"/>
            </a:solidFill>
            <a:round/>
            <a:headEnd/>
            <a:tailEnd/>
          </a:ln>
          <a:effectLst/>
        </p:spPr>
        <p:txBody>
          <a:bodyPr lIns="112042" tIns="56021" rIns="112042" bIns="56021"/>
          <a:lstStyle/>
          <a:p>
            <a:pPr algn="ctr" defTabSz="1278722"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32590" y="9149670"/>
            <a:ext cx="551138" cy="411221"/>
          </a:xfrm>
          <a:prstGeom prst="rect">
            <a:avLst/>
          </a:prstGeom>
          <a:noFill/>
          <a:ln w="9525">
            <a:noFill/>
            <a:miter lim="800000"/>
            <a:headEnd/>
            <a:tailEnd/>
          </a:ln>
          <a:effectLst/>
        </p:spPr>
        <p:txBody>
          <a:bodyPr vert="horz" wrap="square" lIns="127785" tIns="63896" rIns="127785" bIns="63896" numCol="1" anchor="t" anchorCtr="0" compatLnSpc="1">
            <a:prstTxWarp prst="textNoShape">
              <a:avLst/>
            </a:prstTxWarp>
          </a:bodyPr>
          <a:lstStyle>
            <a:lvl1pPr algn="l" defTabSz="1277983">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54" y="9149668"/>
            <a:ext cx="10709177" cy="418275"/>
          </a:xfrm>
          <a:prstGeom prst="rect">
            <a:avLst/>
          </a:prstGeom>
        </p:spPr>
        <p:txBody>
          <a:bodyPr vert="horz" lIns="112042" tIns="66168" rIns="112042" bIns="56021" rtlCol="0" anchor="t" anchorCtr="0"/>
          <a:lstStyle>
            <a:lvl1pPr algn="l">
              <a:defRPr sz="1100">
                <a:solidFill>
                  <a:schemeClr val="tx1"/>
                </a:solidFill>
              </a:defRPr>
            </a:lvl1pPr>
          </a:lstStyle>
          <a:p>
            <a:pPr defTabSz="1278722"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8" name="Picture 16" descr="NAB CMYK TAB Vertical"/>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934990" y="8595321"/>
            <a:ext cx="526432" cy="82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0764397"/>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Lst>
  <p:hf hdr="0" dt="0"/>
  <p:txStyles>
    <p:titleStyle>
      <a:lvl1pPr algn="l" defTabSz="1277983" rtl="0" eaLnBrk="1" fontAlgn="base" hangingPunct="1">
        <a:spcBef>
          <a:spcPct val="0"/>
        </a:spcBef>
        <a:spcAft>
          <a:spcPct val="0"/>
        </a:spcAft>
        <a:defRPr sz="2500">
          <a:solidFill>
            <a:schemeClr val="accent1"/>
          </a:solidFill>
          <a:latin typeface="+mj-lt"/>
          <a:ea typeface="+mj-ea"/>
          <a:cs typeface="+mj-cs"/>
        </a:defRPr>
      </a:lvl1pPr>
      <a:lvl2pPr algn="l" defTabSz="1277983"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77983"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77983"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77983" rtl="0" eaLnBrk="1" fontAlgn="base" hangingPunct="1">
        <a:spcBef>
          <a:spcPct val="0"/>
        </a:spcBef>
        <a:spcAft>
          <a:spcPct val="0"/>
        </a:spcAft>
        <a:defRPr sz="2500">
          <a:solidFill>
            <a:schemeClr val="accent1"/>
          </a:solidFill>
          <a:latin typeface="Corpid C1 Bold" pitchFamily="34" charset="0"/>
          <a:cs typeface="Arial" charset="0"/>
        </a:defRPr>
      </a:lvl5pPr>
      <a:lvl6pPr marL="560209" algn="l" defTabSz="1277983" rtl="0" eaLnBrk="1" fontAlgn="base" hangingPunct="1">
        <a:spcBef>
          <a:spcPct val="0"/>
        </a:spcBef>
        <a:spcAft>
          <a:spcPct val="0"/>
        </a:spcAft>
        <a:defRPr sz="2500">
          <a:solidFill>
            <a:schemeClr val="accent1"/>
          </a:solidFill>
          <a:latin typeface="Corpid C1 Bold" pitchFamily="34" charset="0"/>
          <a:cs typeface="Arial" charset="0"/>
        </a:defRPr>
      </a:lvl6pPr>
      <a:lvl7pPr marL="1120421" algn="l" defTabSz="1277983" rtl="0" eaLnBrk="1" fontAlgn="base" hangingPunct="1">
        <a:spcBef>
          <a:spcPct val="0"/>
        </a:spcBef>
        <a:spcAft>
          <a:spcPct val="0"/>
        </a:spcAft>
        <a:defRPr sz="2500">
          <a:solidFill>
            <a:schemeClr val="accent1"/>
          </a:solidFill>
          <a:latin typeface="Corpid C1 Bold" pitchFamily="34" charset="0"/>
          <a:cs typeface="Arial" charset="0"/>
        </a:defRPr>
      </a:lvl7pPr>
      <a:lvl8pPr marL="1680633" algn="l" defTabSz="1277983" rtl="0" eaLnBrk="1" fontAlgn="base" hangingPunct="1">
        <a:spcBef>
          <a:spcPct val="0"/>
        </a:spcBef>
        <a:spcAft>
          <a:spcPct val="0"/>
        </a:spcAft>
        <a:defRPr sz="2500">
          <a:solidFill>
            <a:schemeClr val="accent1"/>
          </a:solidFill>
          <a:latin typeface="Corpid C1 Bold" pitchFamily="34" charset="0"/>
          <a:cs typeface="Arial" charset="0"/>
        </a:defRPr>
      </a:lvl8pPr>
      <a:lvl9pPr marL="2240846" algn="l" defTabSz="1277983"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21749" indent="-221749" algn="l" defTabSz="1277983"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65252" indent="-221749" algn="l" defTabSz="12779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97082" indent="-221749" algn="l" defTabSz="12779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540584" indent="-221749" algn="l" defTabSz="12779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84080" indent="-221749" algn="l" defTabSz="12779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573296" indent="-377363" algn="l" defTabSz="12779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4133506" indent="-377363" algn="l" defTabSz="12779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693717" indent="-377363" algn="l" defTabSz="12779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253931" indent="-377363" algn="l" defTabSz="12779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120421" rtl="0" eaLnBrk="1" latinLnBrk="0" hangingPunct="1">
        <a:defRPr sz="2400" kern="1200">
          <a:solidFill>
            <a:schemeClr val="tx1"/>
          </a:solidFill>
          <a:latin typeface="+mn-lt"/>
          <a:ea typeface="+mn-ea"/>
          <a:cs typeface="+mn-cs"/>
        </a:defRPr>
      </a:lvl1pPr>
      <a:lvl2pPr marL="560209" algn="l" defTabSz="1120421" rtl="0" eaLnBrk="1" latinLnBrk="0" hangingPunct="1">
        <a:defRPr sz="2400" kern="1200">
          <a:solidFill>
            <a:schemeClr val="tx1"/>
          </a:solidFill>
          <a:latin typeface="+mn-lt"/>
          <a:ea typeface="+mn-ea"/>
          <a:cs typeface="+mn-cs"/>
        </a:defRPr>
      </a:lvl2pPr>
      <a:lvl3pPr marL="1120421" algn="l" defTabSz="1120421" rtl="0" eaLnBrk="1" latinLnBrk="0" hangingPunct="1">
        <a:defRPr sz="2400" kern="1200">
          <a:solidFill>
            <a:schemeClr val="tx1"/>
          </a:solidFill>
          <a:latin typeface="+mn-lt"/>
          <a:ea typeface="+mn-ea"/>
          <a:cs typeface="+mn-cs"/>
        </a:defRPr>
      </a:lvl3pPr>
      <a:lvl4pPr marL="1680633" algn="l" defTabSz="1120421" rtl="0" eaLnBrk="1" latinLnBrk="0" hangingPunct="1">
        <a:defRPr sz="2400" kern="1200">
          <a:solidFill>
            <a:schemeClr val="tx1"/>
          </a:solidFill>
          <a:latin typeface="+mn-lt"/>
          <a:ea typeface="+mn-ea"/>
          <a:cs typeface="+mn-cs"/>
        </a:defRPr>
      </a:lvl4pPr>
      <a:lvl5pPr marL="2240846" algn="l" defTabSz="1120421" rtl="0" eaLnBrk="1" latinLnBrk="0" hangingPunct="1">
        <a:defRPr sz="2400" kern="1200">
          <a:solidFill>
            <a:schemeClr val="tx1"/>
          </a:solidFill>
          <a:latin typeface="+mn-lt"/>
          <a:ea typeface="+mn-ea"/>
          <a:cs typeface="+mn-cs"/>
        </a:defRPr>
      </a:lvl5pPr>
      <a:lvl6pPr marL="2801060" algn="l" defTabSz="1120421" rtl="0" eaLnBrk="1" latinLnBrk="0" hangingPunct="1">
        <a:defRPr sz="2400" kern="1200">
          <a:solidFill>
            <a:schemeClr val="tx1"/>
          </a:solidFill>
          <a:latin typeface="+mn-lt"/>
          <a:ea typeface="+mn-ea"/>
          <a:cs typeface="+mn-cs"/>
        </a:defRPr>
      </a:lvl6pPr>
      <a:lvl7pPr marL="3361268" algn="l" defTabSz="1120421" rtl="0" eaLnBrk="1" latinLnBrk="0" hangingPunct="1">
        <a:defRPr sz="2400" kern="1200">
          <a:solidFill>
            <a:schemeClr val="tx1"/>
          </a:solidFill>
          <a:latin typeface="+mn-lt"/>
          <a:ea typeface="+mn-ea"/>
          <a:cs typeface="+mn-cs"/>
        </a:defRPr>
      </a:lvl7pPr>
      <a:lvl8pPr marL="3921478" algn="l" defTabSz="1120421" rtl="0" eaLnBrk="1" latinLnBrk="0" hangingPunct="1">
        <a:defRPr sz="2400" kern="1200">
          <a:solidFill>
            <a:schemeClr val="tx1"/>
          </a:solidFill>
          <a:latin typeface="+mn-lt"/>
          <a:ea typeface="+mn-ea"/>
          <a:cs typeface="+mn-cs"/>
        </a:defRPr>
      </a:lvl8pPr>
      <a:lvl9pPr marL="4481690" algn="l" defTabSz="1120421" rtl="0" eaLnBrk="1" latinLnBrk="0" hangingPunct="1">
        <a:defRPr sz="2400" kern="1200">
          <a:solidFill>
            <a:schemeClr val="tx1"/>
          </a:solidFill>
          <a:latin typeface="+mn-lt"/>
          <a:ea typeface="+mn-ea"/>
          <a:cs typeface="+mn-cs"/>
        </a:defRPr>
      </a:lvl9pPr>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32593" y="215699"/>
            <a:ext cx="12119328" cy="1056273"/>
          </a:xfrm>
          <a:prstGeom prst="rect">
            <a:avLst/>
          </a:prstGeom>
          <a:noFill/>
          <a:ln w="9525">
            <a:noFill/>
            <a:miter lim="800000"/>
            <a:headEnd/>
            <a:tailEnd/>
          </a:ln>
          <a:effectLst/>
        </p:spPr>
        <p:txBody>
          <a:bodyPr vert="horz" wrap="square" lIns="127785" tIns="63896" rIns="127785" bIns="63896" numCol="1" anchor="b" anchorCtr="0" compatLnSpc="1">
            <a:prstTxWarp prst="textNoShape">
              <a:avLst/>
            </a:prstTxWarp>
          </a:bodyPr>
          <a:lstStyle/>
          <a:p>
            <a:pPr lvl="0"/>
            <a:r>
              <a:rPr lang="en-US" smtClean="0"/>
              <a:t>Click to edit Master title style</a:t>
            </a:r>
            <a:endParaRPr lang="en-AU" dirty="0" smtClean="0"/>
          </a:p>
        </p:txBody>
      </p:sp>
      <p:sp>
        <p:nvSpPr>
          <p:cNvPr id="19459" name="Rectangle 3"/>
          <p:cNvSpPr>
            <a:spLocks noGrp="1" noChangeArrowheads="1"/>
          </p:cNvSpPr>
          <p:nvPr>
            <p:ph type="body" idx="1"/>
          </p:nvPr>
        </p:nvSpPr>
        <p:spPr bwMode="auto">
          <a:xfrm>
            <a:off x="359201" y="1937186"/>
            <a:ext cx="11520680" cy="6299338"/>
          </a:xfrm>
          <a:prstGeom prst="rect">
            <a:avLst/>
          </a:prstGeom>
          <a:noFill/>
          <a:ln w="9525">
            <a:noFill/>
            <a:miter lim="800000"/>
            <a:headEnd/>
            <a:tailEnd/>
          </a:ln>
          <a:effectLst/>
        </p:spPr>
        <p:txBody>
          <a:bodyPr vert="horz" wrap="square" lIns="127785" tIns="63896" rIns="127785" bIns="6389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smtClean="0"/>
          </a:p>
        </p:txBody>
      </p:sp>
      <p:sp>
        <p:nvSpPr>
          <p:cNvPr id="19460" name="Line 4"/>
          <p:cNvSpPr>
            <a:spLocks noChangeShapeType="1"/>
          </p:cNvSpPr>
          <p:nvPr/>
        </p:nvSpPr>
        <p:spPr bwMode="auto">
          <a:xfrm>
            <a:off x="351593" y="1322357"/>
            <a:ext cx="12096524" cy="0"/>
          </a:xfrm>
          <a:prstGeom prst="line">
            <a:avLst/>
          </a:prstGeom>
          <a:noFill/>
          <a:ln w="12700">
            <a:solidFill>
              <a:schemeClr val="accent1"/>
            </a:solidFill>
            <a:round/>
            <a:headEnd/>
            <a:tailEnd/>
          </a:ln>
          <a:effectLst/>
        </p:spPr>
        <p:txBody>
          <a:bodyPr lIns="112042" tIns="56021" rIns="112042" bIns="56021"/>
          <a:lstStyle/>
          <a:p>
            <a:pPr algn="ctr" defTabSz="1278722"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32590" y="9149670"/>
            <a:ext cx="551138" cy="411221"/>
          </a:xfrm>
          <a:prstGeom prst="rect">
            <a:avLst/>
          </a:prstGeom>
          <a:noFill/>
          <a:ln w="9525">
            <a:noFill/>
            <a:miter lim="800000"/>
            <a:headEnd/>
            <a:tailEnd/>
          </a:ln>
          <a:effectLst/>
        </p:spPr>
        <p:txBody>
          <a:bodyPr vert="horz" wrap="square" lIns="127785" tIns="63896" rIns="127785" bIns="63896" numCol="1" anchor="t" anchorCtr="0" compatLnSpc="1">
            <a:prstTxWarp prst="textNoShape">
              <a:avLst/>
            </a:prstTxWarp>
          </a:bodyPr>
          <a:lstStyle>
            <a:lvl1pPr algn="l" defTabSz="1277983">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54" y="9149668"/>
            <a:ext cx="10709177" cy="418275"/>
          </a:xfrm>
          <a:prstGeom prst="rect">
            <a:avLst/>
          </a:prstGeom>
        </p:spPr>
        <p:txBody>
          <a:bodyPr vert="horz" lIns="112042" tIns="66168" rIns="112042" bIns="56021" rtlCol="0" anchor="t" anchorCtr="0"/>
          <a:lstStyle>
            <a:lvl1pPr algn="l">
              <a:defRPr sz="1100">
                <a:solidFill>
                  <a:schemeClr val="tx1"/>
                </a:solidFill>
              </a:defRPr>
            </a:lvl1pPr>
          </a:lstStyle>
          <a:p>
            <a:pPr defTabSz="1278722"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8" name="Picture 16" descr="NAB CMYK TAB Vertical"/>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934990" y="8595321"/>
            <a:ext cx="526432" cy="82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0764235"/>
      </p:ext>
    </p:extLst>
  </p:cSld>
  <p:clrMap bg1="lt1" tx1="dk1" bg2="lt2" tx2="dk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 id="2147484055" r:id="rId13"/>
    <p:sldLayoutId id="2147484056" r:id="rId14"/>
    <p:sldLayoutId id="2147484057" r:id="rId15"/>
  </p:sldLayoutIdLst>
  <p:hf hdr="0" dt="0"/>
  <p:txStyles>
    <p:titleStyle>
      <a:lvl1pPr algn="l" defTabSz="1277983" rtl="0" eaLnBrk="1" fontAlgn="base" hangingPunct="1">
        <a:spcBef>
          <a:spcPct val="0"/>
        </a:spcBef>
        <a:spcAft>
          <a:spcPct val="0"/>
        </a:spcAft>
        <a:defRPr sz="2500">
          <a:solidFill>
            <a:schemeClr val="accent1"/>
          </a:solidFill>
          <a:latin typeface="+mj-lt"/>
          <a:ea typeface="+mj-ea"/>
          <a:cs typeface="+mj-cs"/>
        </a:defRPr>
      </a:lvl1pPr>
      <a:lvl2pPr algn="l" defTabSz="1277983"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77983"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77983"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77983" rtl="0" eaLnBrk="1" fontAlgn="base" hangingPunct="1">
        <a:spcBef>
          <a:spcPct val="0"/>
        </a:spcBef>
        <a:spcAft>
          <a:spcPct val="0"/>
        </a:spcAft>
        <a:defRPr sz="2500">
          <a:solidFill>
            <a:schemeClr val="accent1"/>
          </a:solidFill>
          <a:latin typeface="Corpid C1 Bold" pitchFamily="34" charset="0"/>
          <a:cs typeface="Arial" charset="0"/>
        </a:defRPr>
      </a:lvl5pPr>
      <a:lvl6pPr marL="560209" algn="l" defTabSz="1277983" rtl="0" eaLnBrk="1" fontAlgn="base" hangingPunct="1">
        <a:spcBef>
          <a:spcPct val="0"/>
        </a:spcBef>
        <a:spcAft>
          <a:spcPct val="0"/>
        </a:spcAft>
        <a:defRPr sz="2500">
          <a:solidFill>
            <a:schemeClr val="accent1"/>
          </a:solidFill>
          <a:latin typeface="Corpid C1 Bold" pitchFamily="34" charset="0"/>
          <a:cs typeface="Arial" charset="0"/>
        </a:defRPr>
      </a:lvl6pPr>
      <a:lvl7pPr marL="1120421" algn="l" defTabSz="1277983" rtl="0" eaLnBrk="1" fontAlgn="base" hangingPunct="1">
        <a:spcBef>
          <a:spcPct val="0"/>
        </a:spcBef>
        <a:spcAft>
          <a:spcPct val="0"/>
        </a:spcAft>
        <a:defRPr sz="2500">
          <a:solidFill>
            <a:schemeClr val="accent1"/>
          </a:solidFill>
          <a:latin typeface="Corpid C1 Bold" pitchFamily="34" charset="0"/>
          <a:cs typeface="Arial" charset="0"/>
        </a:defRPr>
      </a:lvl7pPr>
      <a:lvl8pPr marL="1680633" algn="l" defTabSz="1277983" rtl="0" eaLnBrk="1" fontAlgn="base" hangingPunct="1">
        <a:spcBef>
          <a:spcPct val="0"/>
        </a:spcBef>
        <a:spcAft>
          <a:spcPct val="0"/>
        </a:spcAft>
        <a:defRPr sz="2500">
          <a:solidFill>
            <a:schemeClr val="accent1"/>
          </a:solidFill>
          <a:latin typeface="Corpid C1 Bold" pitchFamily="34" charset="0"/>
          <a:cs typeface="Arial" charset="0"/>
        </a:defRPr>
      </a:lvl8pPr>
      <a:lvl9pPr marL="2240846" algn="l" defTabSz="1277983"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21749" indent="-221749" algn="l" defTabSz="1277983"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65252" indent="-221749" algn="l" defTabSz="12779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97082" indent="-221749" algn="l" defTabSz="12779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540584" indent="-221749" algn="l" defTabSz="12779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84080" indent="-221749" algn="l" defTabSz="12779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573296" indent="-377363" algn="l" defTabSz="12779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4133506" indent="-377363" algn="l" defTabSz="12779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693717" indent="-377363" algn="l" defTabSz="12779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253931" indent="-377363" algn="l" defTabSz="1277983"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120421" rtl="0" eaLnBrk="1" latinLnBrk="0" hangingPunct="1">
        <a:defRPr sz="2400" kern="1200">
          <a:solidFill>
            <a:schemeClr val="tx1"/>
          </a:solidFill>
          <a:latin typeface="+mn-lt"/>
          <a:ea typeface="+mn-ea"/>
          <a:cs typeface="+mn-cs"/>
        </a:defRPr>
      </a:lvl1pPr>
      <a:lvl2pPr marL="560209" algn="l" defTabSz="1120421" rtl="0" eaLnBrk="1" latinLnBrk="0" hangingPunct="1">
        <a:defRPr sz="2400" kern="1200">
          <a:solidFill>
            <a:schemeClr val="tx1"/>
          </a:solidFill>
          <a:latin typeface="+mn-lt"/>
          <a:ea typeface="+mn-ea"/>
          <a:cs typeface="+mn-cs"/>
        </a:defRPr>
      </a:lvl2pPr>
      <a:lvl3pPr marL="1120421" algn="l" defTabSz="1120421" rtl="0" eaLnBrk="1" latinLnBrk="0" hangingPunct="1">
        <a:defRPr sz="2400" kern="1200">
          <a:solidFill>
            <a:schemeClr val="tx1"/>
          </a:solidFill>
          <a:latin typeface="+mn-lt"/>
          <a:ea typeface="+mn-ea"/>
          <a:cs typeface="+mn-cs"/>
        </a:defRPr>
      </a:lvl3pPr>
      <a:lvl4pPr marL="1680633" algn="l" defTabSz="1120421" rtl="0" eaLnBrk="1" latinLnBrk="0" hangingPunct="1">
        <a:defRPr sz="2400" kern="1200">
          <a:solidFill>
            <a:schemeClr val="tx1"/>
          </a:solidFill>
          <a:latin typeface="+mn-lt"/>
          <a:ea typeface="+mn-ea"/>
          <a:cs typeface="+mn-cs"/>
        </a:defRPr>
      </a:lvl4pPr>
      <a:lvl5pPr marL="2240846" algn="l" defTabSz="1120421" rtl="0" eaLnBrk="1" latinLnBrk="0" hangingPunct="1">
        <a:defRPr sz="2400" kern="1200">
          <a:solidFill>
            <a:schemeClr val="tx1"/>
          </a:solidFill>
          <a:latin typeface="+mn-lt"/>
          <a:ea typeface="+mn-ea"/>
          <a:cs typeface="+mn-cs"/>
        </a:defRPr>
      </a:lvl5pPr>
      <a:lvl6pPr marL="2801060" algn="l" defTabSz="1120421" rtl="0" eaLnBrk="1" latinLnBrk="0" hangingPunct="1">
        <a:defRPr sz="2400" kern="1200">
          <a:solidFill>
            <a:schemeClr val="tx1"/>
          </a:solidFill>
          <a:latin typeface="+mn-lt"/>
          <a:ea typeface="+mn-ea"/>
          <a:cs typeface="+mn-cs"/>
        </a:defRPr>
      </a:lvl6pPr>
      <a:lvl7pPr marL="3361268" algn="l" defTabSz="1120421" rtl="0" eaLnBrk="1" latinLnBrk="0" hangingPunct="1">
        <a:defRPr sz="2400" kern="1200">
          <a:solidFill>
            <a:schemeClr val="tx1"/>
          </a:solidFill>
          <a:latin typeface="+mn-lt"/>
          <a:ea typeface="+mn-ea"/>
          <a:cs typeface="+mn-cs"/>
        </a:defRPr>
      </a:lvl7pPr>
      <a:lvl8pPr marL="3921478" algn="l" defTabSz="1120421" rtl="0" eaLnBrk="1" latinLnBrk="0" hangingPunct="1">
        <a:defRPr sz="2400" kern="1200">
          <a:solidFill>
            <a:schemeClr val="tx1"/>
          </a:solidFill>
          <a:latin typeface="+mn-lt"/>
          <a:ea typeface="+mn-ea"/>
          <a:cs typeface="+mn-cs"/>
        </a:defRPr>
      </a:lvl8pPr>
      <a:lvl9pPr marL="4481690" algn="l" defTabSz="1120421" rtl="0" eaLnBrk="1" latinLnBrk="0" hangingPunct="1">
        <a:defRPr sz="2400" kern="1200">
          <a:solidFill>
            <a:schemeClr val="tx1"/>
          </a:solidFill>
          <a:latin typeface="+mn-lt"/>
          <a:ea typeface="+mn-ea"/>
          <a:cs typeface="+mn-cs"/>
        </a:defRPr>
      </a:lvl9pPr>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51589" y="215691"/>
            <a:ext cx="12097436" cy="1056273"/>
          </a:xfrm>
          <a:prstGeom prst="rect">
            <a:avLst/>
          </a:prstGeom>
          <a:noFill/>
          <a:ln w="9525">
            <a:noFill/>
            <a:miter lim="800000"/>
            <a:headEnd/>
            <a:tailEnd/>
          </a:ln>
          <a:effectLst/>
        </p:spPr>
        <p:txBody>
          <a:bodyPr vert="horz" wrap="square" lIns="0" tIns="63930" rIns="0" bIns="0" numCol="1" anchor="b" anchorCtr="0" compatLnSpc="1">
            <a:prstTxWarp prst="textNoShape">
              <a:avLst/>
            </a:prstTxWarp>
          </a:bodyPr>
          <a:lstStyle/>
          <a:p>
            <a:pPr lvl="0"/>
            <a:r>
              <a:rPr lang="en-US" noProof="0" dirty="0" smtClean="0"/>
              <a:t>Click to edit Master title style</a:t>
            </a:r>
            <a:endParaRPr lang="en-AU" noProof="0" dirty="0" smtClean="0"/>
          </a:p>
        </p:txBody>
      </p:sp>
      <p:sp>
        <p:nvSpPr>
          <p:cNvPr id="19459" name="Rectangle 3"/>
          <p:cNvSpPr>
            <a:spLocks noGrp="1" noChangeArrowheads="1"/>
          </p:cNvSpPr>
          <p:nvPr>
            <p:ph type="body" idx="1"/>
          </p:nvPr>
        </p:nvSpPr>
        <p:spPr bwMode="auto">
          <a:xfrm>
            <a:off x="351597" y="1937181"/>
            <a:ext cx="11520680" cy="6299338"/>
          </a:xfrm>
          <a:prstGeom prst="rect">
            <a:avLst/>
          </a:prstGeom>
          <a:noFill/>
          <a:ln w="9525">
            <a:noFill/>
            <a:miter lim="800000"/>
            <a:headEnd/>
            <a:tailEnd/>
          </a:ln>
          <a:effectLst/>
        </p:spPr>
        <p:txBody>
          <a:bodyPr vert="horz" wrap="square" lIns="0" tIns="63930" rIns="0" bIns="6393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AU" noProof="0" dirty="0" smtClean="0"/>
          </a:p>
        </p:txBody>
      </p:sp>
      <p:sp>
        <p:nvSpPr>
          <p:cNvPr id="19460" name="Line 4"/>
          <p:cNvSpPr>
            <a:spLocks noChangeShapeType="1"/>
          </p:cNvSpPr>
          <p:nvPr/>
        </p:nvSpPr>
        <p:spPr bwMode="auto">
          <a:xfrm>
            <a:off x="351592" y="1322357"/>
            <a:ext cx="12096524" cy="0"/>
          </a:xfrm>
          <a:prstGeom prst="line">
            <a:avLst/>
          </a:prstGeom>
          <a:noFill/>
          <a:ln w="12700">
            <a:solidFill>
              <a:schemeClr val="accent1"/>
            </a:solidFill>
            <a:round/>
            <a:headEnd/>
            <a:tailEnd/>
          </a:ln>
          <a:effectLst/>
        </p:spPr>
        <p:txBody>
          <a:bodyPr lIns="112108" tIns="56055" rIns="112108" bIns="56055"/>
          <a:lstStyle/>
          <a:p>
            <a:pPr algn="ctr" defTabSz="1279257"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59194" y="9149663"/>
            <a:ext cx="551138" cy="411221"/>
          </a:xfrm>
          <a:prstGeom prst="rect">
            <a:avLst/>
          </a:prstGeom>
          <a:noFill/>
          <a:ln w="9525">
            <a:noFill/>
            <a:miter lim="800000"/>
            <a:headEnd/>
            <a:tailEnd/>
          </a:ln>
          <a:effectLst/>
        </p:spPr>
        <p:txBody>
          <a:bodyPr vert="horz" wrap="square" lIns="0" tIns="63930" rIns="0" bIns="63930" numCol="1" anchor="t" anchorCtr="0" compatLnSpc="1">
            <a:prstTxWarp prst="textNoShape">
              <a:avLst/>
            </a:prstTxWarp>
          </a:bodyPr>
          <a:lstStyle>
            <a:lvl1pPr algn="l" defTabSz="1278722">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7" y="9149664"/>
            <a:ext cx="10709177" cy="418275"/>
          </a:xfrm>
          <a:prstGeom prst="rect">
            <a:avLst/>
          </a:prstGeom>
        </p:spPr>
        <p:txBody>
          <a:bodyPr vert="horz" lIns="0" tIns="66205" rIns="0" bIns="56055" rtlCol="0" anchor="t" anchorCtr="0"/>
          <a:lstStyle>
            <a:lvl1pPr algn="l">
              <a:defRPr sz="1100">
                <a:solidFill>
                  <a:schemeClr val="tx1"/>
                </a:solidFill>
              </a:defRPr>
            </a:lvl1pPr>
          </a:lstStyle>
          <a:p>
            <a:pPr defTabSz="1279257"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10" name="Picture 9" descr="NAB logo"/>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1935628" y="8599564"/>
            <a:ext cx="525788" cy="818205"/>
          </a:xfrm>
          <a:prstGeom prst="rect">
            <a:avLst/>
          </a:prstGeom>
        </p:spPr>
      </p:pic>
    </p:spTree>
    <p:extLst>
      <p:ext uri="{BB962C8B-B14F-4D97-AF65-F5344CB8AC3E}">
        <p14:creationId xmlns:p14="http://schemas.microsoft.com/office/powerpoint/2010/main" val="2104415922"/>
      </p:ext>
    </p:extLst>
  </p:cSld>
  <p:clrMap bg1="lt1" tx1="dk1" bg2="lt2" tx2="dk2" accent1="accent1" accent2="accent2" accent3="accent3" accent4="accent4" accent5="accent5" accent6="accent6" hlink="hlink" folHlink="folHlink"/>
  <p:sldLayoutIdLst>
    <p:sldLayoutId id="2147484059"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Lst>
  <p:hf hdr="0" dt="0"/>
  <p:txStyles>
    <p:titleStyle>
      <a:lvl1pPr algn="l" defTabSz="1278722" rtl="0" eaLnBrk="1" fontAlgn="base" hangingPunct="1">
        <a:lnSpc>
          <a:spcPct val="80000"/>
        </a:lnSpc>
        <a:spcBef>
          <a:spcPct val="0"/>
        </a:spcBef>
        <a:spcAft>
          <a:spcPct val="0"/>
        </a:spcAft>
        <a:defRPr sz="3900" cap="all" baseline="0">
          <a:solidFill>
            <a:schemeClr val="accent1"/>
          </a:solidFill>
          <a:latin typeface="NAB Impact" pitchFamily="50" charset="0"/>
          <a:ea typeface="+mj-ea"/>
          <a:cs typeface="+mj-cs"/>
        </a:defRPr>
      </a:lvl1pPr>
      <a:lvl2pPr algn="l" defTabSz="1278722"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78722"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78722"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78722" rtl="0" eaLnBrk="1" fontAlgn="base" hangingPunct="1">
        <a:spcBef>
          <a:spcPct val="0"/>
        </a:spcBef>
        <a:spcAft>
          <a:spcPct val="0"/>
        </a:spcAft>
        <a:defRPr sz="2500">
          <a:solidFill>
            <a:schemeClr val="accent1"/>
          </a:solidFill>
          <a:latin typeface="Corpid C1 Bold" pitchFamily="34" charset="0"/>
          <a:cs typeface="Arial" charset="0"/>
        </a:defRPr>
      </a:lvl5pPr>
      <a:lvl6pPr marL="560536" algn="l" defTabSz="1278722" rtl="0" eaLnBrk="1" fontAlgn="base" hangingPunct="1">
        <a:spcBef>
          <a:spcPct val="0"/>
        </a:spcBef>
        <a:spcAft>
          <a:spcPct val="0"/>
        </a:spcAft>
        <a:defRPr sz="2500">
          <a:solidFill>
            <a:schemeClr val="accent1"/>
          </a:solidFill>
          <a:latin typeface="Corpid C1 Bold" pitchFamily="34" charset="0"/>
          <a:cs typeface="Arial" charset="0"/>
        </a:defRPr>
      </a:lvl6pPr>
      <a:lvl7pPr marL="1121068" algn="l" defTabSz="1278722" rtl="0" eaLnBrk="1" fontAlgn="base" hangingPunct="1">
        <a:spcBef>
          <a:spcPct val="0"/>
        </a:spcBef>
        <a:spcAft>
          <a:spcPct val="0"/>
        </a:spcAft>
        <a:defRPr sz="2500">
          <a:solidFill>
            <a:schemeClr val="accent1"/>
          </a:solidFill>
          <a:latin typeface="Corpid C1 Bold" pitchFamily="34" charset="0"/>
          <a:cs typeface="Arial" charset="0"/>
        </a:defRPr>
      </a:lvl7pPr>
      <a:lvl8pPr marL="1681606" algn="l" defTabSz="1278722" rtl="0" eaLnBrk="1" fontAlgn="base" hangingPunct="1">
        <a:spcBef>
          <a:spcPct val="0"/>
        </a:spcBef>
        <a:spcAft>
          <a:spcPct val="0"/>
        </a:spcAft>
        <a:defRPr sz="2500">
          <a:solidFill>
            <a:schemeClr val="accent1"/>
          </a:solidFill>
          <a:latin typeface="Corpid C1 Bold" pitchFamily="34" charset="0"/>
          <a:cs typeface="Arial" charset="0"/>
        </a:defRPr>
      </a:lvl8pPr>
      <a:lvl9pPr marL="2242141" algn="l" defTabSz="1278722"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21879" indent="-221879" algn="l" defTabSz="1278722"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65636" indent="-221879" algn="l" defTabSz="1278722"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97715" indent="-221879" algn="l" defTabSz="1278722"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541471" indent="-221879" algn="l" defTabSz="1278722"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85231" indent="-221879" algn="l" defTabSz="1278722"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575361" indent="-377583" algn="l" defTabSz="1278722"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4135894" indent="-377583" algn="l" defTabSz="1278722"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696432" indent="-377583" algn="l" defTabSz="1278722"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256964" indent="-377583" algn="l" defTabSz="1278722"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121068" rtl="0" eaLnBrk="1" latinLnBrk="0" hangingPunct="1">
        <a:defRPr sz="2200" kern="1200">
          <a:solidFill>
            <a:schemeClr val="tx1"/>
          </a:solidFill>
          <a:latin typeface="+mn-lt"/>
          <a:ea typeface="+mn-ea"/>
          <a:cs typeface="+mn-cs"/>
        </a:defRPr>
      </a:lvl1pPr>
      <a:lvl2pPr marL="560536" algn="l" defTabSz="1121068" rtl="0" eaLnBrk="1" latinLnBrk="0" hangingPunct="1">
        <a:defRPr sz="2200" kern="1200">
          <a:solidFill>
            <a:schemeClr val="tx1"/>
          </a:solidFill>
          <a:latin typeface="+mn-lt"/>
          <a:ea typeface="+mn-ea"/>
          <a:cs typeface="+mn-cs"/>
        </a:defRPr>
      </a:lvl2pPr>
      <a:lvl3pPr marL="1121068" algn="l" defTabSz="1121068" rtl="0" eaLnBrk="1" latinLnBrk="0" hangingPunct="1">
        <a:defRPr sz="2200" kern="1200">
          <a:solidFill>
            <a:schemeClr val="tx1"/>
          </a:solidFill>
          <a:latin typeface="+mn-lt"/>
          <a:ea typeface="+mn-ea"/>
          <a:cs typeface="+mn-cs"/>
        </a:defRPr>
      </a:lvl3pPr>
      <a:lvl4pPr marL="1681606" algn="l" defTabSz="1121068" rtl="0" eaLnBrk="1" latinLnBrk="0" hangingPunct="1">
        <a:defRPr sz="2200" kern="1200">
          <a:solidFill>
            <a:schemeClr val="tx1"/>
          </a:solidFill>
          <a:latin typeface="+mn-lt"/>
          <a:ea typeface="+mn-ea"/>
          <a:cs typeface="+mn-cs"/>
        </a:defRPr>
      </a:lvl4pPr>
      <a:lvl5pPr marL="2242141" algn="l" defTabSz="1121068" rtl="0" eaLnBrk="1" latinLnBrk="0" hangingPunct="1">
        <a:defRPr sz="2200" kern="1200">
          <a:solidFill>
            <a:schemeClr val="tx1"/>
          </a:solidFill>
          <a:latin typeface="+mn-lt"/>
          <a:ea typeface="+mn-ea"/>
          <a:cs typeface="+mn-cs"/>
        </a:defRPr>
      </a:lvl5pPr>
      <a:lvl6pPr marL="2802677" algn="l" defTabSz="1121068" rtl="0" eaLnBrk="1" latinLnBrk="0" hangingPunct="1">
        <a:defRPr sz="2200" kern="1200">
          <a:solidFill>
            <a:schemeClr val="tx1"/>
          </a:solidFill>
          <a:latin typeface="+mn-lt"/>
          <a:ea typeface="+mn-ea"/>
          <a:cs typeface="+mn-cs"/>
        </a:defRPr>
      </a:lvl6pPr>
      <a:lvl7pPr marL="3363213" algn="l" defTabSz="1121068" rtl="0" eaLnBrk="1" latinLnBrk="0" hangingPunct="1">
        <a:defRPr sz="2200" kern="1200">
          <a:solidFill>
            <a:schemeClr val="tx1"/>
          </a:solidFill>
          <a:latin typeface="+mn-lt"/>
          <a:ea typeface="+mn-ea"/>
          <a:cs typeface="+mn-cs"/>
        </a:defRPr>
      </a:lvl7pPr>
      <a:lvl8pPr marL="3923746" algn="l" defTabSz="1121068" rtl="0" eaLnBrk="1" latinLnBrk="0" hangingPunct="1">
        <a:defRPr sz="2200" kern="1200">
          <a:solidFill>
            <a:schemeClr val="tx1"/>
          </a:solidFill>
          <a:latin typeface="+mn-lt"/>
          <a:ea typeface="+mn-ea"/>
          <a:cs typeface="+mn-cs"/>
        </a:defRPr>
      </a:lvl8pPr>
      <a:lvl9pPr marL="4484281" algn="l" defTabSz="1121068" rtl="0" eaLnBrk="1" latinLnBrk="0" hangingPunct="1">
        <a:defRPr sz="2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32585" y="215691"/>
            <a:ext cx="12119328" cy="1056273"/>
          </a:xfrm>
          <a:prstGeom prst="rect">
            <a:avLst/>
          </a:prstGeom>
          <a:noFill/>
          <a:ln w="9525">
            <a:noFill/>
            <a:miter lim="800000"/>
            <a:headEnd/>
            <a:tailEnd/>
          </a:ln>
          <a:effectLst/>
        </p:spPr>
        <p:txBody>
          <a:bodyPr vert="horz" wrap="square" lIns="123542" tIns="61807" rIns="123542" bIns="61807" numCol="1" anchor="b" anchorCtr="0" compatLnSpc="1">
            <a:prstTxWarp prst="textNoShape">
              <a:avLst/>
            </a:prstTxWarp>
          </a:bodyPr>
          <a:lstStyle/>
          <a:p>
            <a:pPr lvl="0"/>
            <a:r>
              <a:rPr lang="en-US" smtClean="0"/>
              <a:t>Click to edit Master title style</a:t>
            </a:r>
            <a:endParaRPr lang="en-AU" dirty="0" smtClean="0"/>
          </a:p>
        </p:txBody>
      </p:sp>
      <p:sp>
        <p:nvSpPr>
          <p:cNvPr id="19459" name="Rectangle 3"/>
          <p:cNvSpPr>
            <a:spLocks noGrp="1" noChangeArrowheads="1"/>
          </p:cNvSpPr>
          <p:nvPr>
            <p:ph type="body" idx="1"/>
          </p:nvPr>
        </p:nvSpPr>
        <p:spPr bwMode="auto">
          <a:xfrm>
            <a:off x="359470" y="1937455"/>
            <a:ext cx="11520680" cy="6299338"/>
          </a:xfrm>
          <a:prstGeom prst="rect">
            <a:avLst/>
          </a:prstGeom>
          <a:noFill/>
          <a:ln w="9525">
            <a:noFill/>
            <a:miter lim="800000"/>
            <a:headEnd/>
            <a:tailEnd/>
          </a:ln>
          <a:effectLst/>
        </p:spPr>
        <p:txBody>
          <a:bodyPr vert="horz" wrap="square" lIns="123542" tIns="61807" rIns="123542" bIns="61807"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smtClean="0"/>
          </a:p>
        </p:txBody>
      </p:sp>
      <p:sp>
        <p:nvSpPr>
          <p:cNvPr id="19460" name="Line 4"/>
          <p:cNvSpPr>
            <a:spLocks noChangeShapeType="1"/>
          </p:cNvSpPr>
          <p:nvPr/>
        </p:nvSpPr>
        <p:spPr bwMode="auto">
          <a:xfrm>
            <a:off x="351594" y="1322357"/>
            <a:ext cx="12096524" cy="0"/>
          </a:xfrm>
          <a:prstGeom prst="line">
            <a:avLst/>
          </a:prstGeom>
          <a:noFill/>
          <a:ln w="12700">
            <a:solidFill>
              <a:schemeClr val="accent1"/>
            </a:solidFill>
            <a:round/>
            <a:headEnd/>
            <a:tailEnd/>
          </a:ln>
          <a:effectLst/>
        </p:spPr>
        <p:txBody>
          <a:bodyPr lIns="108300" tIns="54149" rIns="108300" bIns="54149"/>
          <a:lstStyle/>
          <a:p>
            <a:pPr algn="ctr" defTabSz="1235840"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32590" y="9149663"/>
            <a:ext cx="551138" cy="411221"/>
          </a:xfrm>
          <a:prstGeom prst="rect">
            <a:avLst/>
          </a:prstGeom>
          <a:noFill/>
          <a:ln w="9525">
            <a:noFill/>
            <a:miter lim="800000"/>
            <a:headEnd/>
            <a:tailEnd/>
          </a:ln>
          <a:effectLst/>
        </p:spPr>
        <p:txBody>
          <a:bodyPr vert="horz" wrap="square" lIns="123542" tIns="61807" rIns="123542" bIns="61807" numCol="1" anchor="t" anchorCtr="0" compatLnSpc="1">
            <a:prstTxWarp prst="textNoShape">
              <a:avLst/>
            </a:prstTxWarp>
          </a:bodyPr>
          <a:lstStyle>
            <a:lvl1pPr algn="l" defTabSz="1235543">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9" y="9149664"/>
            <a:ext cx="10709177" cy="418275"/>
          </a:xfrm>
          <a:prstGeom prst="rect">
            <a:avLst/>
          </a:prstGeom>
        </p:spPr>
        <p:txBody>
          <a:bodyPr vert="horz" lIns="108300" tIns="63994" rIns="108300" bIns="54149" rtlCol="0" anchor="t" anchorCtr="0"/>
          <a:lstStyle>
            <a:lvl1pPr algn="l">
              <a:defRPr sz="1100">
                <a:solidFill>
                  <a:schemeClr val="tx1"/>
                </a:solidFill>
              </a:defRPr>
            </a:lvl1pPr>
          </a:lstStyle>
          <a:p>
            <a:pPr defTabSz="1235840"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8" name="Picture 16" descr="NAB CMYK TAB Vertica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934984" y="8595321"/>
            <a:ext cx="526432" cy="82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56447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Lst>
  <p:hf hdr="0" dt="0"/>
  <p:txStyles>
    <p:titleStyle>
      <a:lvl1pPr algn="l" defTabSz="1235543" rtl="0" eaLnBrk="1" fontAlgn="base" hangingPunct="1">
        <a:spcBef>
          <a:spcPct val="0"/>
        </a:spcBef>
        <a:spcAft>
          <a:spcPct val="0"/>
        </a:spcAft>
        <a:defRPr sz="2500">
          <a:solidFill>
            <a:schemeClr val="accent1"/>
          </a:solidFill>
          <a:latin typeface="+mj-lt"/>
          <a:ea typeface="+mj-ea"/>
          <a:cs typeface="+mj-cs"/>
        </a:defRPr>
      </a:lvl1pPr>
      <a:lvl2pPr algn="l" defTabSz="1235543"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35543"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35543"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35543" rtl="0" eaLnBrk="1" fontAlgn="base" hangingPunct="1">
        <a:spcBef>
          <a:spcPct val="0"/>
        </a:spcBef>
        <a:spcAft>
          <a:spcPct val="0"/>
        </a:spcAft>
        <a:defRPr sz="2500">
          <a:solidFill>
            <a:schemeClr val="accent1"/>
          </a:solidFill>
          <a:latin typeface="Corpid C1 Bold" pitchFamily="34" charset="0"/>
          <a:cs typeface="Arial" charset="0"/>
        </a:defRPr>
      </a:lvl5pPr>
      <a:lvl6pPr marL="541556" algn="l" defTabSz="1235543" rtl="0" eaLnBrk="1" fontAlgn="base" hangingPunct="1">
        <a:spcBef>
          <a:spcPct val="0"/>
        </a:spcBef>
        <a:spcAft>
          <a:spcPct val="0"/>
        </a:spcAft>
        <a:defRPr sz="2500">
          <a:solidFill>
            <a:schemeClr val="accent1"/>
          </a:solidFill>
          <a:latin typeface="Corpid C1 Bold" pitchFamily="34" charset="0"/>
          <a:cs typeface="Arial" charset="0"/>
        </a:defRPr>
      </a:lvl6pPr>
      <a:lvl7pPr marL="1083188" algn="l" defTabSz="1235543" rtl="0" eaLnBrk="1" fontAlgn="base" hangingPunct="1">
        <a:spcBef>
          <a:spcPct val="0"/>
        </a:spcBef>
        <a:spcAft>
          <a:spcPct val="0"/>
        </a:spcAft>
        <a:defRPr sz="2500">
          <a:solidFill>
            <a:schemeClr val="accent1"/>
          </a:solidFill>
          <a:latin typeface="Corpid C1 Bold" pitchFamily="34" charset="0"/>
          <a:cs typeface="Arial" charset="0"/>
        </a:defRPr>
      </a:lvl7pPr>
      <a:lvl8pPr marL="1624795" algn="l" defTabSz="1235543" rtl="0" eaLnBrk="1" fontAlgn="base" hangingPunct="1">
        <a:spcBef>
          <a:spcPct val="0"/>
        </a:spcBef>
        <a:spcAft>
          <a:spcPct val="0"/>
        </a:spcAft>
        <a:defRPr sz="2500">
          <a:solidFill>
            <a:schemeClr val="accent1"/>
          </a:solidFill>
          <a:latin typeface="Corpid C1 Bold" pitchFamily="34" charset="0"/>
          <a:cs typeface="Arial" charset="0"/>
        </a:defRPr>
      </a:lvl8pPr>
      <a:lvl9pPr marL="2166409" algn="l" defTabSz="1235543"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14354" indent="-214354" algn="l" defTabSz="1235543"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43150" indent="-214354" algn="l" defTabSz="1235543"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60630" indent="-214354" algn="l" defTabSz="1235543"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489403" indent="-214354" algn="l" defTabSz="1235543"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18188" indent="-214354" algn="l" defTabSz="1235543"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454598" indent="-364833" algn="l" defTabSz="1235543"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3996208" indent="-364833" algn="l" defTabSz="1235543"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537803" indent="-364833" algn="l" defTabSz="1235543"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079409" indent="-364833" algn="l" defTabSz="1235543"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083188" rtl="0" eaLnBrk="1" latinLnBrk="0" hangingPunct="1">
        <a:defRPr sz="2400" kern="1200">
          <a:solidFill>
            <a:schemeClr val="tx1"/>
          </a:solidFill>
          <a:latin typeface="+mn-lt"/>
          <a:ea typeface="+mn-ea"/>
          <a:cs typeface="+mn-cs"/>
        </a:defRPr>
      </a:lvl1pPr>
      <a:lvl2pPr marL="541556" algn="l" defTabSz="1083188" rtl="0" eaLnBrk="1" latinLnBrk="0" hangingPunct="1">
        <a:defRPr sz="2400" kern="1200">
          <a:solidFill>
            <a:schemeClr val="tx1"/>
          </a:solidFill>
          <a:latin typeface="+mn-lt"/>
          <a:ea typeface="+mn-ea"/>
          <a:cs typeface="+mn-cs"/>
        </a:defRPr>
      </a:lvl2pPr>
      <a:lvl3pPr marL="1083188" algn="l" defTabSz="1083188" rtl="0" eaLnBrk="1" latinLnBrk="0" hangingPunct="1">
        <a:defRPr sz="2400" kern="1200">
          <a:solidFill>
            <a:schemeClr val="tx1"/>
          </a:solidFill>
          <a:latin typeface="+mn-lt"/>
          <a:ea typeface="+mn-ea"/>
          <a:cs typeface="+mn-cs"/>
        </a:defRPr>
      </a:lvl3pPr>
      <a:lvl4pPr marL="1624795" algn="l" defTabSz="1083188" rtl="0" eaLnBrk="1" latinLnBrk="0" hangingPunct="1">
        <a:defRPr sz="2400" kern="1200">
          <a:solidFill>
            <a:schemeClr val="tx1"/>
          </a:solidFill>
          <a:latin typeface="+mn-lt"/>
          <a:ea typeface="+mn-ea"/>
          <a:cs typeface="+mn-cs"/>
        </a:defRPr>
      </a:lvl4pPr>
      <a:lvl5pPr marL="2166409" algn="l" defTabSz="1083188" rtl="0" eaLnBrk="1" latinLnBrk="0" hangingPunct="1">
        <a:defRPr sz="2400" kern="1200">
          <a:solidFill>
            <a:schemeClr val="tx1"/>
          </a:solidFill>
          <a:latin typeface="+mn-lt"/>
          <a:ea typeface="+mn-ea"/>
          <a:cs typeface="+mn-cs"/>
        </a:defRPr>
      </a:lvl5pPr>
      <a:lvl6pPr marL="2708017" algn="l" defTabSz="1083188" rtl="0" eaLnBrk="1" latinLnBrk="0" hangingPunct="1">
        <a:defRPr sz="2400" kern="1200">
          <a:solidFill>
            <a:schemeClr val="tx1"/>
          </a:solidFill>
          <a:latin typeface="+mn-lt"/>
          <a:ea typeface="+mn-ea"/>
          <a:cs typeface="+mn-cs"/>
        </a:defRPr>
      </a:lvl6pPr>
      <a:lvl7pPr marL="3249609" algn="l" defTabSz="1083188" rtl="0" eaLnBrk="1" latinLnBrk="0" hangingPunct="1">
        <a:defRPr sz="2400" kern="1200">
          <a:solidFill>
            <a:schemeClr val="tx1"/>
          </a:solidFill>
          <a:latin typeface="+mn-lt"/>
          <a:ea typeface="+mn-ea"/>
          <a:cs typeface="+mn-cs"/>
        </a:defRPr>
      </a:lvl7pPr>
      <a:lvl8pPr marL="3791214" algn="l" defTabSz="1083188" rtl="0" eaLnBrk="1" latinLnBrk="0" hangingPunct="1">
        <a:defRPr sz="2400" kern="1200">
          <a:solidFill>
            <a:schemeClr val="tx1"/>
          </a:solidFill>
          <a:latin typeface="+mn-lt"/>
          <a:ea typeface="+mn-ea"/>
          <a:cs typeface="+mn-cs"/>
        </a:defRPr>
      </a:lvl8pPr>
      <a:lvl9pPr marL="4332821" algn="l" defTabSz="1083188"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51589" y="215691"/>
            <a:ext cx="12097436" cy="1056273"/>
          </a:xfrm>
          <a:prstGeom prst="rect">
            <a:avLst/>
          </a:prstGeom>
          <a:noFill/>
          <a:ln w="9525">
            <a:noFill/>
            <a:miter lim="800000"/>
            <a:headEnd/>
            <a:tailEnd/>
          </a:ln>
          <a:effectLst/>
        </p:spPr>
        <p:txBody>
          <a:bodyPr vert="horz" wrap="square" lIns="0" tIns="62164" rIns="0" bIns="0" numCol="1" anchor="b" anchorCtr="0" compatLnSpc="1">
            <a:prstTxWarp prst="textNoShape">
              <a:avLst/>
            </a:prstTxWarp>
          </a:bodyPr>
          <a:lstStyle/>
          <a:p>
            <a:pPr lvl="0"/>
            <a:r>
              <a:rPr lang="en-US" noProof="0" dirty="0" smtClean="0"/>
              <a:t>Click to edit Master title style</a:t>
            </a:r>
            <a:endParaRPr lang="en-AU" noProof="0" dirty="0" smtClean="0"/>
          </a:p>
        </p:txBody>
      </p:sp>
      <p:sp>
        <p:nvSpPr>
          <p:cNvPr id="19459" name="Rectangle 3"/>
          <p:cNvSpPr>
            <a:spLocks noGrp="1" noChangeArrowheads="1"/>
          </p:cNvSpPr>
          <p:nvPr>
            <p:ph type="body" idx="1"/>
          </p:nvPr>
        </p:nvSpPr>
        <p:spPr bwMode="auto">
          <a:xfrm>
            <a:off x="351818" y="1937402"/>
            <a:ext cx="11520680" cy="6299338"/>
          </a:xfrm>
          <a:prstGeom prst="rect">
            <a:avLst/>
          </a:prstGeom>
          <a:noFill/>
          <a:ln w="9525">
            <a:noFill/>
            <a:miter lim="800000"/>
            <a:headEnd/>
            <a:tailEnd/>
          </a:ln>
          <a:effectLst/>
        </p:spPr>
        <p:txBody>
          <a:bodyPr vert="horz" wrap="square" lIns="0" tIns="62164" rIns="0" bIns="62164"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endParaRPr lang="en-AU" noProof="0" dirty="0" smtClean="0"/>
          </a:p>
        </p:txBody>
      </p:sp>
      <p:sp>
        <p:nvSpPr>
          <p:cNvPr id="19460" name="Line 4"/>
          <p:cNvSpPr>
            <a:spLocks noChangeShapeType="1"/>
          </p:cNvSpPr>
          <p:nvPr/>
        </p:nvSpPr>
        <p:spPr bwMode="auto">
          <a:xfrm>
            <a:off x="351592" y="1322357"/>
            <a:ext cx="12096524" cy="0"/>
          </a:xfrm>
          <a:prstGeom prst="line">
            <a:avLst/>
          </a:prstGeom>
          <a:noFill/>
          <a:ln w="12700">
            <a:solidFill>
              <a:schemeClr val="accent1"/>
            </a:solidFill>
            <a:round/>
            <a:headEnd/>
            <a:tailEnd/>
          </a:ln>
          <a:effectLst/>
        </p:spPr>
        <p:txBody>
          <a:bodyPr lIns="109015" tIns="54508" rIns="109015" bIns="54508"/>
          <a:lstStyle/>
          <a:p>
            <a:pPr algn="ctr" defTabSz="1243861"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59194" y="9149663"/>
            <a:ext cx="551138" cy="411221"/>
          </a:xfrm>
          <a:prstGeom prst="rect">
            <a:avLst/>
          </a:prstGeom>
          <a:noFill/>
          <a:ln w="9525">
            <a:noFill/>
            <a:miter lim="800000"/>
            <a:headEnd/>
            <a:tailEnd/>
          </a:ln>
          <a:effectLst/>
        </p:spPr>
        <p:txBody>
          <a:bodyPr vert="horz" wrap="square" lIns="0" tIns="62164" rIns="0" bIns="62164" numCol="1" anchor="t" anchorCtr="0" compatLnSpc="1">
            <a:prstTxWarp prst="textNoShape">
              <a:avLst/>
            </a:prstTxWarp>
          </a:bodyPr>
          <a:lstStyle>
            <a:lvl1pPr algn="l" defTabSz="1243570">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7" y="9149664"/>
            <a:ext cx="10709177" cy="418275"/>
          </a:xfrm>
          <a:prstGeom prst="rect">
            <a:avLst/>
          </a:prstGeom>
        </p:spPr>
        <p:txBody>
          <a:bodyPr vert="horz" lIns="0" tIns="64406" rIns="0" bIns="54508" rtlCol="0" anchor="t" anchorCtr="0"/>
          <a:lstStyle>
            <a:lvl1pPr algn="l">
              <a:defRPr sz="1100">
                <a:solidFill>
                  <a:schemeClr val="tx1"/>
                </a:solidFill>
              </a:defRPr>
            </a:lvl1pPr>
          </a:lstStyle>
          <a:p>
            <a:pPr defTabSz="1243861"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10" name="Picture 9" descr="NAB logo"/>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11935628" y="8599564"/>
            <a:ext cx="525788" cy="818205"/>
          </a:xfrm>
          <a:prstGeom prst="rect">
            <a:avLst/>
          </a:prstGeom>
        </p:spPr>
      </p:pic>
    </p:spTree>
    <p:extLst>
      <p:ext uri="{BB962C8B-B14F-4D97-AF65-F5344CB8AC3E}">
        <p14:creationId xmlns:p14="http://schemas.microsoft.com/office/powerpoint/2010/main" val="316902961"/>
      </p:ext>
    </p:extLst>
  </p:cSld>
  <p:clrMap bg1="lt1" tx1="dk1" bg2="lt2" tx2="dk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 id="2147483727" r:id="rId22"/>
    <p:sldLayoutId id="2147483728" r:id="rId23"/>
    <p:sldLayoutId id="2147483729" r:id="rId24"/>
    <p:sldLayoutId id="2147483730" r:id="rId25"/>
  </p:sldLayoutIdLst>
  <p:hf hdr="0" dt="0"/>
  <p:txStyles>
    <p:titleStyle>
      <a:lvl1pPr algn="l" defTabSz="1243570" rtl="0" eaLnBrk="1" fontAlgn="base" hangingPunct="1">
        <a:lnSpc>
          <a:spcPct val="80000"/>
        </a:lnSpc>
        <a:spcBef>
          <a:spcPct val="0"/>
        </a:spcBef>
        <a:spcAft>
          <a:spcPct val="0"/>
        </a:spcAft>
        <a:defRPr sz="3900" cap="all" baseline="0">
          <a:solidFill>
            <a:schemeClr val="accent1"/>
          </a:solidFill>
          <a:latin typeface="NAB Impact" pitchFamily="50" charset="0"/>
          <a:ea typeface="+mj-ea"/>
          <a:cs typeface="+mj-cs"/>
        </a:defRPr>
      </a:lvl1pPr>
      <a:lvl2pPr algn="l" defTabSz="1243570"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43570"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43570"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43570" rtl="0" eaLnBrk="1" fontAlgn="base" hangingPunct="1">
        <a:spcBef>
          <a:spcPct val="0"/>
        </a:spcBef>
        <a:spcAft>
          <a:spcPct val="0"/>
        </a:spcAft>
        <a:defRPr sz="2500">
          <a:solidFill>
            <a:schemeClr val="accent1"/>
          </a:solidFill>
          <a:latin typeface="Corpid C1 Bold" pitchFamily="34" charset="0"/>
          <a:cs typeface="Arial" charset="0"/>
        </a:defRPr>
      </a:lvl5pPr>
      <a:lvl6pPr marL="545080" algn="l" defTabSz="1243570" rtl="0" eaLnBrk="1" fontAlgn="base" hangingPunct="1">
        <a:spcBef>
          <a:spcPct val="0"/>
        </a:spcBef>
        <a:spcAft>
          <a:spcPct val="0"/>
        </a:spcAft>
        <a:defRPr sz="2500">
          <a:solidFill>
            <a:schemeClr val="accent1"/>
          </a:solidFill>
          <a:latin typeface="Corpid C1 Bold" pitchFamily="34" charset="0"/>
          <a:cs typeface="Arial" charset="0"/>
        </a:defRPr>
      </a:lvl6pPr>
      <a:lvl7pPr marL="1090232" algn="l" defTabSz="1243570" rtl="0" eaLnBrk="1" fontAlgn="base" hangingPunct="1">
        <a:spcBef>
          <a:spcPct val="0"/>
        </a:spcBef>
        <a:spcAft>
          <a:spcPct val="0"/>
        </a:spcAft>
        <a:defRPr sz="2500">
          <a:solidFill>
            <a:schemeClr val="accent1"/>
          </a:solidFill>
          <a:latin typeface="Corpid C1 Bold" pitchFamily="34" charset="0"/>
          <a:cs typeface="Arial" charset="0"/>
        </a:defRPr>
      </a:lvl7pPr>
      <a:lvl8pPr marL="1635372" algn="l" defTabSz="1243570" rtl="0" eaLnBrk="1" fontAlgn="base" hangingPunct="1">
        <a:spcBef>
          <a:spcPct val="0"/>
        </a:spcBef>
        <a:spcAft>
          <a:spcPct val="0"/>
        </a:spcAft>
        <a:defRPr sz="2500">
          <a:solidFill>
            <a:schemeClr val="accent1"/>
          </a:solidFill>
          <a:latin typeface="Corpid C1 Bold" pitchFamily="34" charset="0"/>
          <a:cs typeface="Arial" charset="0"/>
        </a:defRPr>
      </a:lvl8pPr>
      <a:lvl9pPr marL="2180487" algn="l" defTabSz="1243570"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15739" indent="-215739" algn="l" defTabSz="1243570"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47328" indent="-215739" algn="l" defTabSz="1243570"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67542" indent="-215739" algn="l" defTabSz="1243570"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499086" indent="-215739" algn="l" defTabSz="1243570"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30648" indent="-215739" algn="l" defTabSz="1243570"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477050" indent="-367200" algn="l" defTabSz="1243570"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4022172" indent="-367200" algn="l" defTabSz="1243570"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567291" indent="-367200" algn="l" defTabSz="1243570"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112422" indent="-367200" algn="l" defTabSz="1243570"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090232" rtl="0" eaLnBrk="1" latinLnBrk="0" hangingPunct="1">
        <a:defRPr sz="2200" kern="1200">
          <a:solidFill>
            <a:schemeClr val="tx1"/>
          </a:solidFill>
          <a:latin typeface="+mn-lt"/>
          <a:ea typeface="+mn-ea"/>
          <a:cs typeface="+mn-cs"/>
        </a:defRPr>
      </a:lvl1pPr>
      <a:lvl2pPr marL="545080" algn="l" defTabSz="1090232" rtl="0" eaLnBrk="1" latinLnBrk="0" hangingPunct="1">
        <a:defRPr sz="2200" kern="1200">
          <a:solidFill>
            <a:schemeClr val="tx1"/>
          </a:solidFill>
          <a:latin typeface="+mn-lt"/>
          <a:ea typeface="+mn-ea"/>
          <a:cs typeface="+mn-cs"/>
        </a:defRPr>
      </a:lvl2pPr>
      <a:lvl3pPr marL="1090232" algn="l" defTabSz="1090232" rtl="0" eaLnBrk="1" latinLnBrk="0" hangingPunct="1">
        <a:defRPr sz="2200" kern="1200">
          <a:solidFill>
            <a:schemeClr val="tx1"/>
          </a:solidFill>
          <a:latin typeface="+mn-lt"/>
          <a:ea typeface="+mn-ea"/>
          <a:cs typeface="+mn-cs"/>
        </a:defRPr>
      </a:lvl3pPr>
      <a:lvl4pPr marL="1635372" algn="l" defTabSz="1090232" rtl="0" eaLnBrk="1" latinLnBrk="0" hangingPunct="1">
        <a:defRPr sz="2200" kern="1200">
          <a:solidFill>
            <a:schemeClr val="tx1"/>
          </a:solidFill>
          <a:latin typeface="+mn-lt"/>
          <a:ea typeface="+mn-ea"/>
          <a:cs typeface="+mn-cs"/>
        </a:defRPr>
      </a:lvl4pPr>
      <a:lvl5pPr marL="2180487" algn="l" defTabSz="1090232" rtl="0" eaLnBrk="1" latinLnBrk="0" hangingPunct="1">
        <a:defRPr sz="2200" kern="1200">
          <a:solidFill>
            <a:schemeClr val="tx1"/>
          </a:solidFill>
          <a:latin typeface="+mn-lt"/>
          <a:ea typeface="+mn-ea"/>
          <a:cs typeface="+mn-cs"/>
        </a:defRPr>
      </a:lvl5pPr>
      <a:lvl6pPr marL="2725618" algn="l" defTabSz="1090232" rtl="0" eaLnBrk="1" latinLnBrk="0" hangingPunct="1">
        <a:defRPr sz="2200" kern="1200">
          <a:solidFill>
            <a:schemeClr val="tx1"/>
          </a:solidFill>
          <a:latin typeface="+mn-lt"/>
          <a:ea typeface="+mn-ea"/>
          <a:cs typeface="+mn-cs"/>
        </a:defRPr>
      </a:lvl6pPr>
      <a:lvl7pPr marL="3270746" algn="l" defTabSz="1090232" rtl="0" eaLnBrk="1" latinLnBrk="0" hangingPunct="1">
        <a:defRPr sz="2200" kern="1200">
          <a:solidFill>
            <a:schemeClr val="tx1"/>
          </a:solidFill>
          <a:latin typeface="+mn-lt"/>
          <a:ea typeface="+mn-ea"/>
          <a:cs typeface="+mn-cs"/>
        </a:defRPr>
      </a:lvl7pPr>
      <a:lvl8pPr marL="3815857" algn="l" defTabSz="1090232" rtl="0" eaLnBrk="1" latinLnBrk="0" hangingPunct="1">
        <a:defRPr sz="2200" kern="1200">
          <a:solidFill>
            <a:schemeClr val="tx1"/>
          </a:solidFill>
          <a:latin typeface="+mn-lt"/>
          <a:ea typeface="+mn-ea"/>
          <a:cs typeface="+mn-cs"/>
        </a:defRPr>
      </a:lvl8pPr>
      <a:lvl9pPr marL="4360985" algn="l" defTabSz="1090232" rtl="0" eaLnBrk="1" latinLnBrk="0" hangingPunct="1">
        <a:defRPr sz="22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32585" y="215691"/>
            <a:ext cx="12119328" cy="1056273"/>
          </a:xfrm>
          <a:prstGeom prst="rect">
            <a:avLst/>
          </a:prstGeom>
          <a:noFill/>
          <a:ln w="9525">
            <a:noFill/>
            <a:miter lim="800000"/>
            <a:headEnd/>
            <a:tailEnd/>
          </a:ln>
          <a:effectLst/>
        </p:spPr>
        <p:txBody>
          <a:bodyPr vert="horz" wrap="square" lIns="121419" tIns="60813" rIns="121419" bIns="60813" numCol="1" anchor="b" anchorCtr="0" compatLnSpc="1">
            <a:prstTxWarp prst="textNoShape">
              <a:avLst/>
            </a:prstTxWarp>
          </a:bodyPr>
          <a:lstStyle/>
          <a:p>
            <a:pPr lvl="0"/>
            <a:r>
              <a:rPr lang="en-US" smtClean="0"/>
              <a:t>Click to edit Master title style</a:t>
            </a:r>
            <a:endParaRPr lang="en-AU" dirty="0" smtClean="0"/>
          </a:p>
        </p:txBody>
      </p:sp>
      <p:sp>
        <p:nvSpPr>
          <p:cNvPr id="19459" name="Rectangle 3"/>
          <p:cNvSpPr>
            <a:spLocks noGrp="1" noChangeArrowheads="1"/>
          </p:cNvSpPr>
          <p:nvPr>
            <p:ph type="body" idx="1"/>
          </p:nvPr>
        </p:nvSpPr>
        <p:spPr bwMode="auto">
          <a:xfrm>
            <a:off x="359610" y="1937592"/>
            <a:ext cx="11520680" cy="6299338"/>
          </a:xfrm>
          <a:prstGeom prst="rect">
            <a:avLst/>
          </a:prstGeom>
          <a:noFill/>
          <a:ln w="9525">
            <a:noFill/>
            <a:miter lim="800000"/>
            <a:headEnd/>
            <a:tailEnd/>
          </a:ln>
          <a:effectLst/>
        </p:spPr>
        <p:txBody>
          <a:bodyPr vert="horz" wrap="square" lIns="121419" tIns="60813" rIns="121419" bIns="6081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smtClean="0"/>
          </a:p>
        </p:txBody>
      </p:sp>
      <p:sp>
        <p:nvSpPr>
          <p:cNvPr id="19460" name="Line 4"/>
          <p:cNvSpPr>
            <a:spLocks noChangeShapeType="1"/>
          </p:cNvSpPr>
          <p:nvPr/>
        </p:nvSpPr>
        <p:spPr bwMode="auto">
          <a:xfrm>
            <a:off x="351592" y="1322357"/>
            <a:ext cx="12096524" cy="0"/>
          </a:xfrm>
          <a:prstGeom prst="line">
            <a:avLst/>
          </a:prstGeom>
          <a:noFill/>
          <a:ln w="12700">
            <a:solidFill>
              <a:schemeClr val="accent1"/>
            </a:solidFill>
            <a:round/>
            <a:headEnd/>
            <a:tailEnd/>
          </a:ln>
          <a:effectLst/>
        </p:spPr>
        <p:txBody>
          <a:bodyPr lIns="106373" tIns="53179" rIns="106373" bIns="53179"/>
          <a:lstStyle/>
          <a:p>
            <a:pPr algn="ctr" defTabSz="1214794"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32584" y="9149663"/>
            <a:ext cx="551138" cy="411221"/>
          </a:xfrm>
          <a:prstGeom prst="rect">
            <a:avLst/>
          </a:prstGeom>
          <a:noFill/>
          <a:ln w="9525">
            <a:noFill/>
            <a:miter lim="800000"/>
            <a:headEnd/>
            <a:tailEnd/>
          </a:ln>
          <a:effectLst/>
        </p:spPr>
        <p:txBody>
          <a:bodyPr vert="horz" wrap="square" lIns="121419" tIns="60813" rIns="121419" bIns="60813" numCol="1" anchor="t" anchorCtr="0" compatLnSpc="1">
            <a:prstTxWarp prst="textNoShape">
              <a:avLst/>
            </a:prstTxWarp>
          </a:bodyPr>
          <a:lstStyle>
            <a:lvl1pPr algn="l" defTabSz="1214080">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7" y="9149664"/>
            <a:ext cx="10709177" cy="418275"/>
          </a:xfrm>
          <a:prstGeom prst="rect">
            <a:avLst/>
          </a:prstGeom>
        </p:spPr>
        <p:txBody>
          <a:bodyPr vert="horz" lIns="106373" tIns="62881" rIns="106373" bIns="53179" rtlCol="0" anchor="t" anchorCtr="0"/>
          <a:lstStyle>
            <a:lvl1pPr algn="l">
              <a:defRPr sz="1100">
                <a:solidFill>
                  <a:schemeClr val="tx1"/>
                </a:solidFill>
              </a:defRPr>
            </a:lvl1pPr>
          </a:lstStyle>
          <a:p>
            <a:pPr defTabSz="1214794"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8" name="Picture 16" descr="NAB CMYK TAB Vertica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934984" y="8595321"/>
            <a:ext cx="526432" cy="82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258118"/>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 id="2147483743" r:id="rId12"/>
    <p:sldLayoutId id="2147483744" r:id="rId13"/>
    <p:sldLayoutId id="2147483745" r:id="rId14"/>
  </p:sldLayoutIdLst>
  <p:hf hdr="0" dt="0"/>
  <p:txStyles>
    <p:titleStyle>
      <a:lvl1pPr algn="l" defTabSz="1214080" rtl="0" eaLnBrk="1" fontAlgn="base" hangingPunct="1">
        <a:spcBef>
          <a:spcPct val="0"/>
        </a:spcBef>
        <a:spcAft>
          <a:spcPct val="0"/>
        </a:spcAft>
        <a:defRPr sz="2500">
          <a:solidFill>
            <a:schemeClr val="accent1"/>
          </a:solidFill>
          <a:latin typeface="+mj-lt"/>
          <a:ea typeface="+mj-ea"/>
          <a:cs typeface="+mj-cs"/>
        </a:defRPr>
      </a:lvl1pPr>
      <a:lvl2pPr algn="l" defTabSz="1214080"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14080"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14080"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14080" rtl="0" eaLnBrk="1" fontAlgn="base" hangingPunct="1">
        <a:spcBef>
          <a:spcPct val="0"/>
        </a:spcBef>
        <a:spcAft>
          <a:spcPct val="0"/>
        </a:spcAft>
        <a:defRPr sz="2500">
          <a:solidFill>
            <a:schemeClr val="accent1"/>
          </a:solidFill>
          <a:latin typeface="Corpid C1 Bold" pitchFamily="34" charset="0"/>
          <a:cs typeface="Arial" charset="0"/>
        </a:defRPr>
      </a:lvl5pPr>
      <a:lvl6pPr marL="532148" algn="l" defTabSz="1214080" rtl="0" eaLnBrk="1" fontAlgn="base" hangingPunct="1">
        <a:spcBef>
          <a:spcPct val="0"/>
        </a:spcBef>
        <a:spcAft>
          <a:spcPct val="0"/>
        </a:spcAft>
        <a:defRPr sz="2500">
          <a:solidFill>
            <a:schemeClr val="accent1"/>
          </a:solidFill>
          <a:latin typeface="Corpid C1 Bold" pitchFamily="34" charset="0"/>
          <a:cs typeface="Arial" charset="0"/>
        </a:defRPr>
      </a:lvl6pPr>
      <a:lvl7pPr marL="1064382" algn="l" defTabSz="1214080" rtl="0" eaLnBrk="1" fontAlgn="base" hangingPunct="1">
        <a:spcBef>
          <a:spcPct val="0"/>
        </a:spcBef>
        <a:spcAft>
          <a:spcPct val="0"/>
        </a:spcAft>
        <a:defRPr sz="2500">
          <a:solidFill>
            <a:schemeClr val="accent1"/>
          </a:solidFill>
          <a:latin typeface="Corpid C1 Bold" pitchFamily="34" charset="0"/>
          <a:cs typeface="Arial" charset="0"/>
        </a:defRPr>
      </a:lvl7pPr>
      <a:lvl8pPr marL="1596577" algn="l" defTabSz="1214080" rtl="0" eaLnBrk="1" fontAlgn="base" hangingPunct="1">
        <a:spcBef>
          <a:spcPct val="0"/>
        </a:spcBef>
        <a:spcAft>
          <a:spcPct val="0"/>
        </a:spcAft>
        <a:defRPr sz="2500">
          <a:solidFill>
            <a:schemeClr val="accent1"/>
          </a:solidFill>
          <a:latin typeface="Corpid C1 Bold" pitchFamily="34" charset="0"/>
          <a:cs typeface="Arial" charset="0"/>
        </a:defRPr>
      </a:lvl8pPr>
      <a:lvl9pPr marL="2128781" algn="l" defTabSz="1214080"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10622" indent="-210622" algn="l" defTabSz="1214080"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31985" indent="-210622" algn="l" defTabSz="1214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42210" indent="-210622" algn="l" defTabSz="1214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463543" indent="-210622" algn="l" defTabSz="1214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884861" indent="-210622" algn="l" defTabSz="1214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394591" indent="-358497" algn="l" defTabSz="1214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3926797" indent="-358497" algn="l" defTabSz="1214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458993" indent="-358497" algn="l" defTabSz="1214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4991186" indent="-358497" algn="l" defTabSz="1214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064382" rtl="0" eaLnBrk="1" latinLnBrk="0" hangingPunct="1">
        <a:defRPr sz="2200" kern="1200">
          <a:solidFill>
            <a:schemeClr val="tx1"/>
          </a:solidFill>
          <a:latin typeface="+mn-lt"/>
          <a:ea typeface="+mn-ea"/>
          <a:cs typeface="+mn-cs"/>
        </a:defRPr>
      </a:lvl1pPr>
      <a:lvl2pPr marL="532148" algn="l" defTabSz="1064382" rtl="0" eaLnBrk="1" latinLnBrk="0" hangingPunct="1">
        <a:defRPr sz="2200" kern="1200">
          <a:solidFill>
            <a:schemeClr val="tx1"/>
          </a:solidFill>
          <a:latin typeface="+mn-lt"/>
          <a:ea typeface="+mn-ea"/>
          <a:cs typeface="+mn-cs"/>
        </a:defRPr>
      </a:lvl2pPr>
      <a:lvl3pPr marL="1064382" algn="l" defTabSz="1064382" rtl="0" eaLnBrk="1" latinLnBrk="0" hangingPunct="1">
        <a:defRPr sz="2200" kern="1200">
          <a:solidFill>
            <a:schemeClr val="tx1"/>
          </a:solidFill>
          <a:latin typeface="+mn-lt"/>
          <a:ea typeface="+mn-ea"/>
          <a:cs typeface="+mn-cs"/>
        </a:defRPr>
      </a:lvl3pPr>
      <a:lvl4pPr marL="1596577" algn="l" defTabSz="1064382" rtl="0" eaLnBrk="1" latinLnBrk="0" hangingPunct="1">
        <a:defRPr sz="2200" kern="1200">
          <a:solidFill>
            <a:schemeClr val="tx1"/>
          </a:solidFill>
          <a:latin typeface="+mn-lt"/>
          <a:ea typeface="+mn-ea"/>
          <a:cs typeface="+mn-cs"/>
        </a:defRPr>
      </a:lvl4pPr>
      <a:lvl5pPr marL="2128781" algn="l" defTabSz="1064382" rtl="0" eaLnBrk="1" latinLnBrk="0" hangingPunct="1">
        <a:defRPr sz="2200" kern="1200">
          <a:solidFill>
            <a:schemeClr val="tx1"/>
          </a:solidFill>
          <a:latin typeface="+mn-lt"/>
          <a:ea typeface="+mn-ea"/>
          <a:cs typeface="+mn-cs"/>
        </a:defRPr>
      </a:lvl5pPr>
      <a:lvl6pPr marL="2660983" algn="l" defTabSz="1064382" rtl="0" eaLnBrk="1" latinLnBrk="0" hangingPunct="1">
        <a:defRPr sz="2200" kern="1200">
          <a:solidFill>
            <a:schemeClr val="tx1"/>
          </a:solidFill>
          <a:latin typeface="+mn-lt"/>
          <a:ea typeface="+mn-ea"/>
          <a:cs typeface="+mn-cs"/>
        </a:defRPr>
      </a:lvl6pPr>
      <a:lvl7pPr marL="3193176" algn="l" defTabSz="1064382" rtl="0" eaLnBrk="1" latinLnBrk="0" hangingPunct="1">
        <a:defRPr sz="2200" kern="1200">
          <a:solidFill>
            <a:schemeClr val="tx1"/>
          </a:solidFill>
          <a:latin typeface="+mn-lt"/>
          <a:ea typeface="+mn-ea"/>
          <a:cs typeface="+mn-cs"/>
        </a:defRPr>
      </a:lvl7pPr>
      <a:lvl8pPr marL="3725371" algn="l" defTabSz="1064382" rtl="0" eaLnBrk="1" latinLnBrk="0" hangingPunct="1">
        <a:defRPr sz="2200" kern="1200">
          <a:solidFill>
            <a:schemeClr val="tx1"/>
          </a:solidFill>
          <a:latin typeface="+mn-lt"/>
          <a:ea typeface="+mn-ea"/>
          <a:cs typeface="+mn-cs"/>
        </a:defRPr>
      </a:lvl8pPr>
      <a:lvl9pPr marL="4257568" algn="l" defTabSz="1064382" rtl="0" eaLnBrk="1" latinLnBrk="0" hangingPunct="1">
        <a:defRPr sz="22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32585" y="215691"/>
            <a:ext cx="12119328" cy="1056273"/>
          </a:xfrm>
          <a:prstGeom prst="rect">
            <a:avLst/>
          </a:prstGeom>
          <a:noFill/>
          <a:ln w="9525">
            <a:noFill/>
            <a:miter lim="800000"/>
            <a:headEnd/>
            <a:tailEnd/>
          </a:ln>
          <a:effectLst/>
        </p:spPr>
        <p:txBody>
          <a:bodyPr vert="horz" wrap="square" lIns="121419" tIns="60813" rIns="121419" bIns="60813" numCol="1" anchor="b" anchorCtr="0" compatLnSpc="1">
            <a:prstTxWarp prst="textNoShape">
              <a:avLst/>
            </a:prstTxWarp>
          </a:bodyPr>
          <a:lstStyle/>
          <a:p>
            <a:pPr lvl="0"/>
            <a:r>
              <a:rPr lang="en-US" smtClean="0"/>
              <a:t>Click to edit Master title style</a:t>
            </a:r>
            <a:endParaRPr lang="en-AU" dirty="0" smtClean="0"/>
          </a:p>
        </p:txBody>
      </p:sp>
      <p:sp>
        <p:nvSpPr>
          <p:cNvPr id="19459" name="Rectangle 3"/>
          <p:cNvSpPr>
            <a:spLocks noGrp="1" noChangeArrowheads="1"/>
          </p:cNvSpPr>
          <p:nvPr>
            <p:ph type="body" idx="1"/>
          </p:nvPr>
        </p:nvSpPr>
        <p:spPr bwMode="auto">
          <a:xfrm>
            <a:off x="359610" y="1937592"/>
            <a:ext cx="11520680" cy="6299338"/>
          </a:xfrm>
          <a:prstGeom prst="rect">
            <a:avLst/>
          </a:prstGeom>
          <a:noFill/>
          <a:ln w="9525">
            <a:noFill/>
            <a:miter lim="800000"/>
            <a:headEnd/>
            <a:tailEnd/>
          </a:ln>
          <a:effectLst/>
        </p:spPr>
        <p:txBody>
          <a:bodyPr vert="horz" wrap="square" lIns="121419" tIns="60813" rIns="121419" bIns="60813"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smtClean="0"/>
          </a:p>
        </p:txBody>
      </p:sp>
      <p:sp>
        <p:nvSpPr>
          <p:cNvPr id="19460" name="Line 4"/>
          <p:cNvSpPr>
            <a:spLocks noChangeShapeType="1"/>
          </p:cNvSpPr>
          <p:nvPr/>
        </p:nvSpPr>
        <p:spPr bwMode="auto">
          <a:xfrm>
            <a:off x="351592" y="1322357"/>
            <a:ext cx="12096524" cy="0"/>
          </a:xfrm>
          <a:prstGeom prst="line">
            <a:avLst/>
          </a:prstGeom>
          <a:noFill/>
          <a:ln w="12700">
            <a:solidFill>
              <a:schemeClr val="accent1"/>
            </a:solidFill>
            <a:round/>
            <a:headEnd/>
            <a:tailEnd/>
          </a:ln>
          <a:effectLst/>
        </p:spPr>
        <p:txBody>
          <a:bodyPr lIns="106373" tIns="53179" rIns="106373" bIns="53179"/>
          <a:lstStyle/>
          <a:p>
            <a:pPr algn="ctr" defTabSz="1214794"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32584" y="9149663"/>
            <a:ext cx="551138" cy="411221"/>
          </a:xfrm>
          <a:prstGeom prst="rect">
            <a:avLst/>
          </a:prstGeom>
          <a:noFill/>
          <a:ln w="9525">
            <a:noFill/>
            <a:miter lim="800000"/>
            <a:headEnd/>
            <a:tailEnd/>
          </a:ln>
          <a:effectLst/>
        </p:spPr>
        <p:txBody>
          <a:bodyPr vert="horz" wrap="square" lIns="121419" tIns="60813" rIns="121419" bIns="60813" numCol="1" anchor="t" anchorCtr="0" compatLnSpc="1">
            <a:prstTxWarp prst="textNoShape">
              <a:avLst/>
            </a:prstTxWarp>
          </a:bodyPr>
          <a:lstStyle>
            <a:lvl1pPr algn="l" defTabSz="1214080">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7" y="9149664"/>
            <a:ext cx="10709177" cy="418275"/>
          </a:xfrm>
          <a:prstGeom prst="rect">
            <a:avLst/>
          </a:prstGeom>
        </p:spPr>
        <p:txBody>
          <a:bodyPr vert="horz" lIns="106373" tIns="62881" rIns="106373" bIns="53179" rtlCol="0" anchor="t" anchorCtr="0"/>
          <a:lstStyle>
            <a:lvl1pPr algn="l">
              <a:defRPr sz="1100">
                <a:solidFill>
                  <a:schemeClr val="tx1"/>
                </a:solidFill>
              </a:defRPr>
            </a:lvl1pPr>
          </a:lstStyle>
          <a:p>
            <a:pPr defTabSz="1214794"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8" name="Picture 16" descr="NAB CMYK TAB Vertical"/>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1934984" y="8595321"/>
            <a:ext cx="526432" cy="82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556807"/>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51" r:id="rId5"/>
    <p:sldLayoutId id="2147483752" r:id="rId6"/>
    <p:sldLayoutId id="2147483753" r:id="rId7"/>
    <p:sldLayoutId id="2147483754" r:id="rId8"/>
    <p:sldLayoutId id="2147483755" r:id="rId9"/>
    <p:sldLayoutId id="2147483756" r:id="rId10"/>
    <p:sldLayoutId id="2147483757" r:id="rId11"/>
    <p:sldLayoutId id="2147483758" r:id="rId12"/>
    <p:sldLayoutId id="2147483759" r:id="rId13"/>
    <p:sldLayoutId id="2147483760" r:id="rId14"/>
  </p:sldLayoutIdLst>
  <p:hf hdr="0" dt="0"/>
  <p:txStyles>
    <p:titleStyle>
      <a:lvl1pPr algn="l" defTabSz="1214080" rtl="0" eaLnBrk="1" fontAlgn="base" hangingPunct="1">
        <a:spcBef>
          <a:spcPct val="0"/>
        </a:spcBef>
        <a:spcAft>
          <a:spcPct val="0"/>
        </a:spcAft>
        <a:defRPr sz="2500">
          <a:solidFill>
            <a:schemeClr val="accent1"/>
          </a:solidFill>
          <a:latin typeface="+mj-lt"/>
          <a:ea typeface="+mj-ea"/>
          <a:cs typeface="+mj-cs"/>
        </a:defRPr>
      </a:lvl1pPr>
      <a:lvl2pPr algn="l" defTabSz="1214080"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14080"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14080"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14080" rtl="0" eaLnBrk="1" fontAlgn="base" hangingPunct="1">
        <a:spcBef>
          <a:spcPct val="0"/>
        </a:spcBef>
        <a:spcAft>
          <a:spcPct val="0"/>
        </a:spcAft>
        <a:defRPr sz="2500">
          <a:solidFill>
            <a:schemeClr val="accent1"/>
          </a:solidFill>
          <a:latin typeface="Corpid C1 Bold" pitchFamily="34" charset="0"/>
          <a:cs typeface="Arial" charset="0"/>
        </a:defRPr>
      </a:lvl5pPr>
      <a:lvl6pPr marL="532148" algn="l" defTabSz="1214080" rtl="0" eaLnBrk="1" fontAlgn="base" hangingPunct="1">
        <a:spcBef>
          <a:spcPct val="0"/>
        </a:spcBef>
        <a:spcAft>
          <a:spcPct val="0"/>
        </a:spcAft>
        <a:defRPr sz="2500">
          <a:solidFill>
            <a:schemeClr val="accent1"/>
          </a:solidFill>
          <a:latin typeface="Corpid C1 Bold" pitchFamily="34" charset="0"/>
          <a:cs typeface="Arial" charset="0"/>
        </a:defRPr>
      </a:lvl6pPr>
      <a:lvl7pPr marL="1064382" algn="l" defTabSz="1214080" rtl="0" eaLnBrk="1" fontAlgn="base" hangingPunct="1">
        <a:spcBef>
          <a:spcPct val="0"/>
        </a:spcBef>
        <a:spcAft>
          <a:spcPct val="0"/>
        </a:spcAft>
        <a:defRPr sz="2500">
          <a:solidFill>
            <a:schemeClr val="accent1"/>
          </a:solidFill>
          <a:latin typeface="Corpid C1 Bold" pitchFamily="34" charset="0"/>
          <a:cs typeface="Arial" charset="0"/>
        </a:defRPr>
      </a:lvl7pPr>
      <a:lvl8pPr marL="1596577" algn="l" defTabSz="1214080" rtl="0" eaLnBrk="1" fontAlgn="base" hangingPunct="1">
        <a:spcBef>
          <a:spcPct val="0"/>
        </a:spcBef>
        <a:spcAft>
          <a:spcPct val="0"/>
        </a:spcAft>
        <a:defRPr sz="2500">
          <a:solidFill>
            <a:schemeClr val="accent1"/>
          </a:solidFill>
          <a:latin typeface="Corpid C1 Bold" pitchFamily="34" charset="0"/>
          <a:cs typeface="Arial" charset="0"/>
        </a:defRPr>
      </a:lvl8pPr>
      <a:lvl9pPr marL="2128781" algn="l" defTabSz="1214080"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10622" indent="-210622" algn="l" defTabSz="1214080"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31985" indent="-210622" algn="l" defTabSz="1214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42210" indent="-210622" algn="l" defTabSz="1214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463543" indent="-210622" algn="l" defTabSz="1214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884861" indent="-210622" algn="l" defTabSz="1214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394591" indent="-358497" algn="l" defTabSz="1214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3926797" indent="-358497" algn="l" defTabSz="1214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458993" indent="-358497" algn="l" defTabSz="1214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4991186" indent="-358497" algn="l" defTabSz="1214080"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064382" rtl="0" eaLnBrk="1" latinLnBrk="0" hangingPunct="1">
        <a:defRPr sz="2200" kern="1200">
          <a:solidFill>
            <a:schemeClr val="tx1"/>
          </a:solidFill>
          <a:latin typeface="+mn-lt"/>
          <a:ea typeface="+mn-ea"/>
          <a:cs typeface="+mn-cs"/>
        </a:defRPr>
      </a:lvl1pPr>
      <a:lvl2pPr marL="532148" algn="l" defTabSz="1064382" rtl="0" eaLnBrk="1" latinLnBrk="0" hangingPunct="1">
        <a:defRPr sz="2200" kern="1200">
          <a:solidFill>
            <a:schemeClr val="tx1"/>
          </a:solidFill>
          <a:latin typeface="+mn-lt"/>
          <a:ea typeface="+mn-ea"/>
          <a:cs typeface="+mn-cs"/>
        </a:defRPr>
      </a:lvl2pPr>
      <a:lvl3pPr marL="1064382" algn="l" defTabSz="1064382" rtl="0" eaLnBrk="1" latinLnBrk="0" hangingPunct="1">
        <a:defRPr sz="2200" kern="1200">
          <a:solidFill>
            <a:schemeClr val="tx1"/>
          </a:solidFill>
          <a:latin typeface="+mn-lt"/>
          <a:ea typeface="+mn-ea"/>
          <a:cs typeface="+mn-cs"/>
        </a:defRPr>
      </a:lvl3pPr>
      <a:lvl4pPr marL="1596577" algn="l" defTabSz="1064382" rtl="0" eaLnBrk="1" latinLnBrk="0" hangingPunct="1">
        <a:defRPr sz="2200" kern="1200">
          <a:solidFill>
            <a:schemeClr val="tx1"/>
          </a:solidFill>
          <a:latin typeface="+mn-lt"/>
          <a:ea typeface="+mn-ea"/>
          <a:cs typeface="+mn-cs"/>
        </a:defRPr>
      </a:lvl4pPr>
      <a:lvl5pPr marL="2128781" algn="l" defTabSz="1064382" rtl="0" eaLnBrk="1" latinLnBrk="0" hangingPunct="1">
        <a:defRPr sz="2200" kern="1200">
          <a:solidFill>
            <a:schemeClr val="tx1"/>
          </a:solidFill>
          <a:latin typeface="+mn-lt"/>
          <a:ea typeface="+mn-ea"/>
          <a:cs typeface="+mn-cs"/>
        </a:defRPr>
      </a:lvl5pPr>
      <a:lvl6pPr marL="2660983" algn="l" defTabSz="1064382" rtl="0" eaLnBrk="1" latinLnBrk="0" hangingPunct="1">
        <a:defRPr sz="2200" kern="1200">
          <a:solidFill>
            <a:schemeClr val="tx1"/>
          </a:solidFill>
          <a:latin typeface="+mn-lt"/>
          <a:ea typeface="+mn-ea"/>
          <a:cs typeface="+mn-cs"/>
        </a:defRPr>
      </a:lvl6pPr>
      <a:lvl7pPr marL="3193176" algn="l" defTabSz="1064382" rtl="0" eaLnBrk="1" latinLnBrk="0" hangingPunct="1">
        <a:defRPr sz="2200" kern="1200">
          <a:solidFill>
            <a:schemeClr val="tx1"/>
          </a:solidFill>
          <a:latin typeface="+mn-lt"/>
          <a:ea typeface="+mn-ea"/>
          <a:cs typeface="+mn-cs"/>
        </a:defRPr>
      </a:lvl7pPr>
      <a:lvl8pPr marL="3725371" algn="l" defTabSz="1064382" rtl="0" eaLnBrk="1" latinLnBrk="0" hangingPunct="1">
        <a:defRPr sz="2200" kern="1200">
          <a:solidFill>
            <a:schemeClr val="tx1"/>
          </a:solidFill>
          <a:latin typeface="+mn-lt"/>
          <a:ea typeface="+mn-ea"/>
          <a:cs typeface="+mn-cs"/>
        </a:defRPr>
      </a:lvl8pPr>
      <a:lvl9pPr marL="4257568" algn="l" defTabSz="1064382" rtl="0" eaLnBrk="1" latinLnBrk="0" hangingPunct="1">
        <a:defRPr sz="22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51589" y="215691"/>
            <a:ext cx="12097436" cy="1056273"/>
          </a:xfrm>
          <a:prstGeom prst="rect">
            <a:avLst/>
          </a:prstGeom>
          <a:noFill/>
          <a:ln w="9525">
            <a:noFill/>
            <a:miter lim="800000"/>
            <a:headEnd/>
            <a:tailEnd/>
          </a:ln>
          <a:effectLst/>
        </p:spPr>
        <p:txBody>
          <a:bodyPr vert="horz" wrap="square" lIns="0" tIns="62810" rIns="0" bIns="0" numCol="1" anchor="b" anchorCtr="0" compatLnSpc="1">
            <a:prstTxWarp prst="textNoShape">
              <a:avLst/>
            </a:prstTxWarp>
            <a:normAutofit/>
          </a:bodyPr>
          <a:lstStyle/>
          <a:p>
            <a:pPr lvl="0"/>
            <a:r>
              <a:rPr lang="en-US" noProof="0"/>
              <a:t>Click to edit Master title style</a:t>
            </a:r>
            <a:endParaRPr lang="en-AU" noProof="0" dirty="0"/>
          </a:p>
        </p:txBody>
      </p:sp>
      <p:sp>
        <p:nvSpPr>
          <p:cNvPr id="19459" name="Rectangle 3"/>
          <p:cNvSpPr>
            <a:spLocks noGrp="1" noChangeArrowheads="1"/>
          </p:cNvSpPr>
          <p:nvPr>
            <p:ph type="body" idx="1"/>
          </p:nvPr>
        </p:nvSpPr>
        <p:spPr bwMode="auto">
          <a:xfrm>
            <a:off x="351737" y="1937321"/>
            <a:ext cx="11520680" cy="6299338"/>
          </a:xfrm>
          <a:prstGeom prst="rect">
            <a:avLst/>
          </a:prstGeom>
          <a:noFill/>
          <a:ln w="9525">
            <a:noFill/>
            <a:miter lim="800000"/>
            <a:headEnd/>
            <a:tailEnd/>
          </a:ln>
          <a:effectLst/>
        </p:spPr>
        <p:txBody>
          <a:bodyPr vert="horz" wrap="square" lIns="0" tIns="62810" rIns="0" bIns="6281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AU" noProof="0" dirty="0"/>
          </a:p>
        </p:txBody>
      </p:sp>
      <p:sp>
        <p:nvSpPr>
          <p:cNvPr id="19460" name="Line 4"/>
          <p:cNvSpPr>
            <a:spLocks noChangeShapeType="1"/>
          </p:cNvSpPr>
          <p:nvPr/>
        </p:nvSpPr>
        <p:spPr bwMode="auto">
          <a:xfrm>
            <a:off x="351592" y="1322357"/>
            <a:ext cx="12096524" cy="0"/>
          </a:xfrm>
          <a:prstGeom prst="line">
            <a:avLst/>
          </a:prstGeom>
          <a:noFill/>
          <a:ln w="12700">
            <a:solidFill>
              <a:schemeClr val="accent1"/>
            </a:solidFill>
            <a:round/>
            <a:headEnd/>
            <a:tailEnd/>
          </a:ln>
          <a:effectLst/>
        </p:spPr>
        <p:txBody>
          <a:bodyPr lIns="110148" tIns="55075" rIns="110148" bIns="55075"/>
          <a:lstStyle/>
          <a:p>
            <a:pPr algn="ctr" defTabSz="1256877"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51593" y="9149663"/>
            <a:ext cx="551138" cy="411221"/>
          </a:xfrm>
          <a:prstGeom prst="rect">
            <a:avLst/>
          </a:prstGeom>
          <a:noFill/>
          <a:ln w="9525">
            <a:noFill/>
            <a:miter lim="800000"/>
            <a:headEnd/>
            <a:tailEnd/>
          </a:ln>
          <a:effectLst/>
        </p:spPr>
        <p:txBody>
          <a:bodyPr vert="horz" wrap="square" lIns="0" tIns="62810" rIns="0" bIns="62810" numCol="1" anchor="t" anchorCtr="0" compatLnSpc="1">
            <a:prstTxWarp prst="textNoShape">
              <a:avLst/>
            </a:prstTxWarp>
          </a:bodyPr>
          <a:lstStyle>
            <a:lvl1pPr algn="l" defTabSz="1256354">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7" y="9149664"/>
            <a:ext cx="10709177" cy="418275"/>
          </a:xfrm>
          <a:prstGeom prst="rect">
            <a:avLst/>
          </a:prstGeom>
        </p:spPr>
        <p:txBody>
          <a:bodyPr vert="horz" lIns="0" tIns="65064" rIns="0" bIns="55075" rtlCol="0" anchor="t" anchorCtr="0"/>
          <a:lstStyle>
            <a:lvl1pPr algn="l">
              <a:defRPr sz="1100">
                <a:solidFill>
                  <a:schemeClr val="tx1"/>
                </a:solidFill>
              </a:defRPr>
            </a:lvl1pPr>
          </a:lstStyle>
          <a:p>
            <a:pPr defTabSz="1256877"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10" name="Picture 9" descr="NAB logo"/>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935628" y="8599564"/>
            <a:ext cx="525788" cy="818205"/>
          </a:xfrm>
          <a:prstGeom prst="rect">
            <a:avLst/>
          </a:prstGeom>
        </p:spPr>
      </p:pic>
    </p:spTree>
    <p:extLst>
      <p:ext uri="{BB962C8B-B14F-4D97-AF65-F5344CB8AC3E}">
        <p14:creationId xmlns:p14="http://schemas.microsoft.com/office/powerpoint/2010/main" val="3180393403"/>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Lst>
  <p:hf hdr="0" dt="0"/>
  <p:txStyles>
    <p:titleStyle>
      <a:lvl1pPr algn="l" defTabSz="1256354" rtl="0" eaLnBrk="1" fontAlgn="base" hangingPunct="1">
        <a:lnSpc>
          <a:spcPct val="80000"/>
        </a:lnSpc>
        <a:spcBef>
          <a:spcPct val="0"/>
        </a:spcBef>
        <a:spcAft>
          <a:spcPct val="0"/>
        </a:spcAft>
        <a:defRPr sz="4500" cap="all" baseline="0">
          <a:solidFill>
            <a:schemeClr val="accent1"/>
          </a:solidFill>
          <a:latin typeface="NAB Impact" pitchFamily="50" charset="0"/>
          <a:ea typeface="+mj-ea"/>
          <a:cs typeface="+mj-cs"/>
        </a:defRPr>
      </a:lvl1pPr>
      <a:lvl2pPr algn="l" defTabSz="1256354"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56354"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56354"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56354" rtl="0" eaLnBrk="1" fontAlgn="base" hangingPunct="1">
        <a:spcBef>
          <a:spcPct val="0"/>
        </a:spcBef>
        <a:spcAft>
          <a:spcPct val="0"/>
        </a:spcAft>
        <a:defRPr sz="2500">
          <a:solidFill>
            <a:schemeClr val="accent1"/>
          </a:solidFill>
          <a:latin typeface="Corpid C1 Bold" pitchFamily="34" charset="0"/>
          <a:cs typeface="Arial" charset="0"/>
        </a:defRPr>
      </a:lvl5pPr>
      <a:lvl6pPr marL="550689" algn="l" defTabSz="1256354" rtl="0" eaLnBrk="1" fontAlgn="base" hangingPunct="1">
        <a:spcBef>
          <a:spcPct val="0"/>
        </a:spcBef>
        <a:spcAft>
          <a:spcPct val="0"/>
        </a:spcAft>
        <a:defRPr sz="2500">
          <a:solidFill>
            <a:schemeClr val="accent1"/>
          </a:solidFill>
          <a:latin typeface="Corpid C1 Bold" pitchFamily="34" charset="0"/>
          <a:cs typeface="Arial" charset="0"/>
        </a:defRPr>
      </a:lvl6pPr>
      <a:lvl7pPr marL="1101446" algn="l" defTabSz="1256354" rtl="0" eaLnBrk="1" fontAlgn="base" hangingPunct="1">
        <a:spcBef>
          <a:spcPct val="0"/>
        </a:spcBef>
        <a:spcAft>
          <a:spcPct val="0"/>
        </a:spcAft>
        <a:defRPr sz="2500">
          <a:solidFill>
            <a:schemeClr val="accent1"/>
          </a:solidFill>
          <a:latin typeface="Corpid C1 Bold" pitchFamily="34" charset="0"/>
          <a:cs typeface="Arial" charset="0"/>
        </a:defRPr>
      </a:lvl7pPr>
      <a:lvl8pPr marL="1652189" algn="l" defTabSz="1256354" rtl="0" eaLnBrk="1" fontAlgn="base" hangingPunct="1">
        <a:spcBef>
          <a:spcPct val="0"/>
        </a:spcBef>
        <a:spcAft>
          <a:spcPct val="0"/>
        </a:spcAft>
        <a:defRPr sz="2500">
          <a:solidFill>
            <a:schemeClr val="accent1"/>
          </a:solidFill>
          <a:latin typeface="Corpid C1 Bold" pitchFamily="34" charset="0"/>
          <a:cs typeface="Arial" charset="0"/>
        </a:defRPr>
      </a:lvl8pPr>
      <a:lvl9pPr marL="2202924" algn="l" defTabSz="1256354"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17977" indent="-217977" algn="l" defTabSz="1256354"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53988" indent="-217977" algn="l" defTabSz="1256354"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78510" indent="-217977" algn="l" defTabSz="1256354"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514510" indent="-217977" algn="l" defTabSz="1256354"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50508" indent="-217977" algn="l" defTabSz="1256354"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512821" indent="-370978" algn="l" defTabSz="1256354"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4063553" indent="-370978" algn="l" defTabSz="1256354"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614278" indent="-370978" algn="l" defTabSz="1256354"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165010" indent="-370978" algn="l" defTabSz="1256354"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101446" rtl="0" eaLnBrk="1" latinLnBrk="0" hangingPunct="1">
        <a:defRPr sz="2200" kern="1200">
          <a:solidFill>
            <a:schemeClr val="tx1"/>
          </a:solidFill>
          <a:latin typeface="+mn-lt"/>
          <a:ea typeface="+mn-ea"/>
          <a:cs typeface="+mn-cs"/>
        </a:defRPr>
      </a:lvl1pPr>
      <a:lvl2pPr marL="550689" algn="l" defTabSz="1101446" rtl="0" eaLnBrk="1" latinLnBrk="0" hangingPunct="1">
        <a:defRPr sz="2200" kern="1200">
          <a:solidFill>
            <a:schemeClr val="tx1"/>
          </a:solidFill>
          <a:latin typeface="+mn-lt"/>
          <a:ea typeface="+mn-ea"/>
          <a:cs typeface="+mn-cs"/>
        </a:defRPr>
      </a:lvl2pPr>
      <a:lvl3pPr marL="1101446" algn="l" defTabSz="1101446" rtl="0" eaLnBrk="1" latinLnBrk="0" hangingPunct="1">
        <a:defRPr sz="2200" kern="1200">
          <a:solidFill>
            <a:schemeClr val="tx1"/>
          </a:solidFill>
          <a:latin typeface="+mn-lt"/>
          <a:ea typeface="+mn-ea"/>
          <a:cs typeface="+mn-cs"/>
        </a:defRPr>
      </a:lvl3pPr>
      <a:lvl4pPr marL="1652189" algn="l" defTabSz="1101446" rtl="0" eaLnBrk="1" latinLnBrk="0" hangingPunct="1">
        <a:defRPr sz="2200" kern="1200">
          <a:solidFill>
            <a:schemeClr val="tx1"/>
          </a:solidFill>
          <a:latin typeface="+mn-lt"/>
          <a:ea typeface="+mn-ea"/>
          <a:cs typeface="+mn-cs"/>
        </a:defRPr>
      </a:lvl4pPr>
      <a:lvl5pPr marL="2202924" algn="l" defTabSz="1101446" rtl="0" eaLnBrk="1" latinLnBrk="0" hangingPunct="1">
        <a:defRPr sz="2200" kern="1200">
          <a:solidFill>
            <a:schemeClr val="tx1"/>
          </a:solidFill>
          <a:latin typeface="+mn-lt"/>
          <a:ea typeface="+mn-ea"/>
          <a:cs typeface="+mn-cs"/>
        </a:defRPr>
      </a:lvl5pPr>
      <a:lvl6pPr marL="2753659" algn="l" defTabSz="1101446" rtl="0" eaLnBrk="1" latinLnBrk="0" hangingPunct="1">
        <a:defRPr sz="2200" kern="1200">
          <a:solidFill>
            <a:schemeClr val="tx1"/>
          </a:solidFill>
          <a:latin typeface="+mn-lt"/>
          <a:ea typeface="+mn-ea"/>
          <a:cs typeface="+mn-cs"/>
        </a:defRPr>
      </a:lvl6pPr>
      <a:lvl7pPr marL="3304389" algn="l" defTabSz="1101446" rtl="0" eaLnBrk="1" latinLnBrk="0" hangingPunct="1">
        <a:defRPr sz="2200" kern="1200">
          <a:solidFill>
            <a:schemeClr val="tx1"/>
          </a:solidFill>
          <a:latin typeface="+mn-lt"/>
          <a:ea typeface="+mn-ea"/>
          <a:cs typeface="+mn-cs"/>
        </a:defRPr>
      </a:lvl7pPr>
      <a:lvl8pPr marL="3855118" algn="l" defTabSz="1101446" rtl="0" eaLnBrk="1" latinLnBrk="0" hangingPunct="1">
        <a:defRPr sz="2200" kern="1200">
          <a:solidFill>
            <a:schemeClr val="tx1"/>
          </a:solidFill>
          <a:latin typeface="+mn-lt"/>
          <a:ea typeface="+mn-ea"/>
          <a:cs typeface="+mn-cs"/>
        </a:defRPr>
      </a:lvl8pPr>
      <a:lvl9pPr marL="4405849" algn="l" defTabSz="1101446" rtl="0" eaLnBrk="1" latinLnBrk="0" hangingPunct="1">
        <a:defRPr sz="22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auto">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51589" y="215691"/>
            <a:ext cx="12097436" cy="1056273"/>
          </a:xfrm>
          <a:prstGeom prst="rect">
            <a:avLst/>
          </a:prstGeom>
          <a:noFill/>
          <a:ln w="9525">
            <a:noFill/>
            <a:miter lim="800000"/>
            <a:headEnd/>
            <a:tailEnd/>
          </a:ln>
          <a:effectLst/>
        </p:spPr>
        <p:txBody>
          <a:bodyPr vert="horz" wrap="square" lIns="0" tIns="62955" rIns="0" bIns="0" numCol="1" anchor="b" anchorCtr="0" compatLnSpc="1">
            <a:prstTxWarp prst="textNoShape">
              <a:avLst/>
            </a:prstTxWarp>
            <a:normAutofit/>
          </a:bodyPr>
          <a:lstStyle/>
          <a:p>
            <a:pPr lvl="0"/>
            <a:r>
              <a:rPr lang="en-US" noProof="0" smtClean="0"/>
              <a:t>Click to edit Master title style</a:t>
            </a:r>
            <a:endParaRPr lang="en-AU" noProof="0" dirty="0" smtClean="0"/>
          </a:p>
        </p:txBody>
      </p:sp>
      <p:sp>
        <p:nvSpPr>
          <p:cNvPr id="19459" name="Rectangle 3"/>
          <p:cNvSpPr>
            <a:spLocks noGrp="1" noChangeArrowheads="1"/>
          </p:cNvSpPr>
          <p:nvPr>
            <p:ph type="body" idx="1"/>
          </p:nvPr>
        </p:nvSpPr>
        <p:spPr bwMode="auto">
          <a:xfrm>
            <a:off x="351718" y="1937302"/>
            <a:ext cx="11520680" cy="6299338"/>
          </a:xfrm>
          <a:prstGeom prst="rect">
            <a:avLst/>
          </a:prstGeom>
          <a:noFill/>
          <a:ln w="9525">
            <a:noFill/>
            <a:miter lim="800000"/>
            <a:headEnd/>
            <a:tailEnd/>
          </a:ln>
          <a:effectLst/>
        </p:spPr>
        <p:txBody>
          <a:bodyPr vert="horz" wrap="square" lIns="0" tIns="62955" rIns="0" bIns="62955"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AU" noProof="0" dirty="0" smtClean="0"/>
          </a:p>
        </p:txBody>
      </p:sp>
      <p:sp>
        <p:nvSpPr>
          <p:cNvPr id="19460" name="Line 4"/>
          <p:cNvSpPr>
            <a:spLocks noChangeShapeType="1"/>
          </p:cNvSpPr>
          <p:nvPr/>
        </p:nvSpPr>
        <p:spPr bwMode="auto">
          <a:xfrm>
            <a:off x="351592" y="1322357"/>
            <a:ext cx="12096524" cy="0"/>
          </a:xfrm>
          <a:prstGeom prst="line">
            <a:avLst/>
          </a:prstGeom>
          <a:noFill/>
          <a:ln w="12700">
            <a:solidFill>
              <a:schemeClr val="accent1"/>
            </a:solidFill>
            <a:round/>
            <a:headEnd/>
            <a:tailEnd/>
          </a:ln>
          <a:effectLst/>
        </p:spPr>
        <p:txBody>
          <a:bodyPr lIns="110401" tIns="55202" rIns="110401" bIns="55202"/>
          <a:lstStyle/>
          <a:p>
            <a:pPr algn="ctr" defTabSz="1259542"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51593" y="9149663"/>
            <a:ext cx="551138" cy="411221"/>
          </a:xfrm>
          <a:prstGeom prst="rect">
            <a:avLst/>
          </a:prstGeom>
          <a:noFill/>
          <a:ln w="9525">
            <a:noFill/>
            <a:miter lim="800000"/>
            <a:headEnd/>
            <a:tailEnd/>
          </a:ln>
          <a:effectLst/>
        </p:spPr>
        <p:txBody>
          <a:bodyPr vert="horz" wrap="square" lIns="0" tIns="62955" rIns="0" bIns="62955" numCol="1" anchor="t" anchorCtr="0" compatLnSpc="1">
            <a:prstTxWarp prst="textNoShape">
              <a:avLst/>
            </a:prstTxWarp>
          </a:bodyPr>
          <a:lstStyle>
            <a:lvl1pPr algn="l" defTabSz="1259240">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47" y="9149664"/>
            <a:ext cx="10709177" cy="418275"/>
          </a:xfrm>
          <a:prstGeom prst="rect">
            <a:avLst/>
          </a:prstGeom>
        </p:spPr>
        <p:txBody>
          <a:bodyPr vert="horz" lIns="0" tIns="65212" rIns="0" bIns="55202" rtlCol="0" anchor="t" anchorCtr="0"/>
          <a:lstStyle>
            <a:lvl1pPr algn="l">
              <a:defRPr sz="1100">
                <a:solidFill>
                  <a:schemeClr val="tx1"/>
                </a:solidFill>
              </a:defRPr>
            </a:lvl1pPr>
          </a:lstStyle>
          <a:p>
            <a:pPr defTabSz="1259542"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10" name="Picture 9" descr="NAB logo"/>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1935628" y="8599564"/>
            <a:ext cx="525788" cy="818205"/>
          </a:xfrm>
          <a:prstGeom prst="rect">
            <a:avLst/>
          </a:prstGeom>
        </p:spPr>
      </p:pic>
    </p:spTree>
    <p:extLst>
      <p:ext uri="{BB962C8B-B14F-4D97-AF65-F5344CB8AC3E}">
        <p14:creationId xmlns:p14="http://schemas.microsoft.com/office/powerpoint/2010/main" val="3832360927"/>
      </p:ext>
    </p:extLst>
  </p:cSld>
  <p:clrMap bg1="lt1" tx1="dk1" bg2="lt2" tx2="dk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Lst>
  <p:hf hdr="0" dt="0"/>
  <p:txStyles>
    <p:titleStyle>
      <a:lvl1pPr algn="l" defTabSz="1259240" rtl="0" eaLnBrk="1" fontAlgn="base" hangingPunct="1">
        <a:lnSpc>
          <a:spcPct val="80000"/>
        </a:lnSpc>
        <a:spcBef>
          <a:spcPct val="0"/>
        </a:spcBef>
        <a:spcAft>
          <a:spcPct val="0"/>
        </a:spcAft>
        <a:defRPr sz="4500" cap="all" baseline="0">
          <a:solidFill>
            <a:schemeClr val="accent1"/>
          </a:solidFill>
          <a:latin typeface="NAB Impact" pitchFamily="50" charset="0"/>
          <a:ea typeface="+mj-ea"/>
          <a:cs typeface="+mj-cs"/>
        </a:defRPr>
      </a:lvl1pPr>
      <a:lvl2pPr algn="l" defTabSz="1259240"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59240"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59240"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59240" rtl="0" eaLnBrk="1" fontAlgn="base" hangingPunct="1">
        <a:spcBef>
          <a:spcPct val="0"/>
        </a:spcBef>
        <a:spcAft>
          <a:spcPct val="0"/>
        </a:spcAft>
        <a:defRPr sz="2500">
          <a:solidFill>
            <a:schemeClr val="accent1"/>
          </a:solidFill>
          <a:latin typeface="Corpid C1 Bold" pitchFamily="34" charset="0"/>
          <a:cs typeface="Arial" charset="0"/>
        </a:defRPr>
      </a:lvl5pPr>
      <a:lvl6pPr marL="551954" algn="l" defTabSz="1259240" rtl="0" eaLnBrk="1" fontAlgn="base" hangingPunct="1">
        <a:spcBef>
          <a:spcPct val="0"/>
        </a:spcBef>
        <a:spcAft>
          <a:spcPct val="0"/>
        </a:spcAft>
        <a:defRPr sz="2500">
          <a:solidFill>
            <a:schemeClr val="accent1"/>
          </a:solidFill>
          <a:latin typeface="Corpid C1 Bold" pitchFamily="34" charset="0"/>
          <a:cs typeface="Arial" charset="0"/>
        </a:defRPr>
      </a:lvl6pPr>
      <a:lvl7pPr marL="1103976" algn="l" defTabSz="1259240" rtl="0" eaLnBrk="1" fontAlgn="base" hangingPunct="1">
        <a:spcBef>
          <a:spcPct val="0"/>
        </a:spcBef>
        <a:spcAft>
          <a:spcPct val="0"/>
        </a:spcAft>
        <a:defRPr sz="2500">
          <a:solidFill>
            <a:schemeClr val="accent1"/>
          </a:solidFill>
          <a:latin typeface="Corpid C1 Bold" pitchFamily="34" charset="0"/>
          <a:cs typeface="Arial" charset="0"/>
        </a:defRPr>
      </a:lvl7pPr>
      <a:lvl8pPr marL="1655984" algn="l" defTabSz="1259240" rtl="0" eaLnBrk="1" fontAlgn="base" hangingPunct="1">
        <a:spcBef>
          <a:spcPct val="0"/>
        </a:spcBef>
        <a:spcAft>
          <a:spcPct val="0"/>
        </a:spcAft>
        <a:defRPr sz="2500">
          <a:solidFill>
            <a:schemeClr val="accent1"/>
          </a:solidFill>
          <a:latin typeface="Corpid C1 Bold" pitchFamily="34" charset="0"/>
          <a:cs typeface="Arial" charset="0"/>
        </a:defRPr>
      </a:lvl8pPr>
      <a:lvl9pPr marL="2207985" algn="l" defTabSz="1259240"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18481" indent="-218481" algn="l" defTabSz="1259240"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55493" indent="-218481" algn="l" defTabSz="1259240"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80986" indent="-218481" algn="l" defTabSz="1259240"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517992" indent="-218481" algn="l" defTabSz="1259240"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54988" indent="-218481" algn="l" defTabSz="1259240"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520889" indent="-371829" algn="l" defTabSz="1259240"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4072884" indent="-371829" algn="l" defTabSz="1259240"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624880" indent="-371829" algn="l" defTabSz="1259240"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176877" indent="-371829" algn="l" defTabSz="1259240"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103976" rtl="0" eaLnBrk="1" latinLnBrk="0" hangingPunct="1">
        <a:defRPr sz="2200" kern="1200">
          <a:solidFill>
            <a:schemeClr val="tx1"/>
          </a:solidFill>
          <a:latin typeface="+mn-lt"/>
          <a:ea typeface="+mn-ea"/>
          <a:cs typeface="+mn-cs"/>
        </a:defRPr>
      </a:lvl1pPr>
      <a:lvl2pPr marL="551954" algn="l" defTabSz="1103976" rtl="0" eaLnBrk="1" latinLnBrk="0" hangingPunct="1">
        <a:defRPr sz="2200" kern="1200">
          <a:solidFill>
            <a:schemeClr val="tx1"/>
          </a:solidFill>
          <a:latin typeface="+mn-lt"/>
          <a:ea typeface="+mn-ea"/>
          <a:cs typeface="+mn-cs"/>
        </a:defRPr>
      </a:lvl2pPr>
      <a:lvl3pPr marL="1103976" algn="l" defTabSz="1103976" rtl="0" eaLnBrk="1" latinLnBrk="0" hangingPunct="1">
        <a:defRPr sz="2200" kern="1200">
          <a:solidFill>
            <a:schemeClr val="tx1"/>
          </a:solidFill>
          <a:latin typeface="+mn-lt"/>
          <a:ea typeface="+mn-ea"/>
          <a:cs typeface="+mn-cs"/>
        </a:defRPr>
      </a:lvl3pPr>
      <a:lvl4pPr marL="1655984" algn="l" defTabSz="1103976" rtl="0" eaLnBrk="1" latinLnBrk="0" hangingPunct="1">
        <a:defRPr sz="2200" kern="1200">
          <a:solidFill>
            <a:schemeClr val="tx1"/>
          </a:solidFill>
          <a:latin typeface="+mn-lt"/>
          <a:ea typeface="+mn-ea"/>
          <a:cs typeface="+mn-cs"/>
        </a:defRPr>
      </a:lvl4pPr>
      <a:lvl5pPr marL="2207985" algn="l" defTabSz="1103976" rtl="0" eaLnBrk="1" latinLnBrk="0" hangingPunct="1">
        <a:defRPr sz="2200" kern="1200">
          <a:solidFill>
            <a:schemeClr val="tx1"/>
          </a:solidFill>
          <a:latin typeface="+mn-lt"/>
          <a:ea typeface="+mn-ea"/>
          <a:cs typeface="+mn-cs"/>
        </a:defRPr>
      </a:lvl5pPr>
      <a:lvl6pPr marL="2759991" algn="l" defTabSz="1103976" rtl="0" eaLnBrk="1" latinLnBrk="0" hangingPunct="1">
        <a:defRPr sz="2200" kern="1200">
          <a:solidFill>
            <a:schemeClr val="tx1"/>
          </a:solidFill>
          <a:latin typeface="+mn-lt"/>
          <a:ea typeface="+mn-ea"/>
          <a:cs typeface="+mn-cs"/>
        </a:defRPr>
      </a:lvl6pPr>
      <a:lvl7pPr marL="3311979" algn="l" defTabSz="1103976" rtl="0" eaLnBrk="1" latinLnBrk="0" hangingPunct="1">
        <a:defRPr sz="2200" kern="1200">
          <a:solidFill>
            <a:schemeClr val="tx1"/>
          </a:solidFill>
          <a:latin typeface="+mn-lt"/>
          <a:ea typeface="+mn-ea"/>
          <a:cs typeface="+mn-cs"/>
        </a:defRPr>
      </a:lvl7pPr>
      <a:lvl8pPr marL="3863971" algn="l" defTabSz="1103976" rtl="0" eaLnBrk="1" latinLnBrk="0" hangingPunct="1">
        <a:defRPr sz="2200" kern="1200">
          <a:solidFill>
            <a:schemeClr val="tx1"/>
          </a:solidFill>
          <a:latin typeface="+mn-lt"/>
          <a:ea typeface="+mn-ea"/>
          <a:cs typeface="+mn-cs"/>
        </a:defRPr>
      </a:lvl8pPr>
      <a:lvl9pPr marL="4415967" algn="l" defTabSz="1103976" rtl="0" eaLnBrk="1" latinLnBrk="0" hangingPunct="1">
        <a:defRPr sz="22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bwMode="auto">
          <a:xfrm>
            <a:off x="332593" y="215699"/>
            <a:ext cx="12119328" cy="1056273"/>
          </a:xfrm>
          <a:prstGeom prst="rect">
            <a:avLst/>
          </a:prstGeom>
          <a:noFill/>
          <a:ln w="9525">
            <a:noFill/>
            <a:miter lim="800000"/>
            <a:headEnd/>
            <a:tailEnd/>
          </a:ln>
          <a:effectLst/>
        </p:spPr>
        <p:txBody>
          <a:bodyPr vert="horz" wrap="square" lIns="124820" tIns="62406" rIns="124820" bIns="62406" numCol="1" anchor="b" anchorCtr="0" compatLnSpc="1">
            <a:prstTxWarp prst="textNoShape">
              <a:avLst/>
            </a:prstTxWarp>
          </a:bodyPr>
          <a:lstStyle/>
          <a:p>
            <a:pPr lvl="0"/>
            <a:r>
              <a:rPr lang="en-US" smtClean="0"/>
              <a:t>Click to edit Master title style</a:t>
            </a:r>
            <a:endParaRPr lang="en-AU" dirty="0" smtClean="0"/>
          </a:p>
        </p:txBody>
      </p:sp>
      <p:sp>
        <p:nvSpPr>
          <p:cNvPr id="19459" name="Rectangle 3"/>
          <p:cNvSpPr>
            <a:spLocks noGrp="1" noChangeArrowheads="1"/>
          </p:cNvSpPr>
          <p:nvPr>
            <p:ph type="body" idx="1"/>
          </p:nvPr>
        </p:nvSpPr>
        <p:spPr bwMode="auto">
          <a:xfrm>
            <a:off x="359388" y="1937372"/>
            <a:ext cx="11520680" cy="6299338"/>
          </a:xfrm>
          <a:prstGeom prst="rect">
            <a:avLst/>
          </a:prstGeom>
          <a:noFill/>
          <a:ln w="9525">
            <a:noFill/>
            <a:miter lim="800000"/>
            <a:headEnd/>
            <a:tailEnd/>
          </a:ln>
          <a:effectLst/>
        </p:spPr>
        <p:txBody>
          <a:bodyPr vert="horz" wrap="square" lIns="124820" tIns="62406" rIns="124820" bIns="62406"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AU" dirty="0" smtClean="0"/>
          </a:p>
        </p:txBody>
      </p:sp>
      <p:sp>
        <p:nvSpPr>
          <p:cNvPr id="19460" name="Line 4"/>
          <p:cNvSpPr>
            <a:spLocks noChangeShapeType="1"/>
          </p:cNvSpPr>
          <p:nvPr/>
        </p:nvSpPr>
        <p:spPr bwMode="auto">
          <a:xfrm>
            <a:off x="351593" y="1322357"/>
            <a:ext cx="12096524" cy="0"/>
          </a:xfrm>
          <a:prstGeom prst="line">
            <a:avLst/>
          </a:prstGeom>
          <a:noFill/>
          <a:ln w="12700">
            <a:solidFill>
              <a:schemeClr val="accent1"/>
            </a:solidFill>
            <a:round/>
            <a:headEnd/>
            <a:tailEnd/>
          </a:ln>
          <a:effectLst/>
        </p:spPr>
        <p:txBody>
          <a:bodyPr lIns="109435" tIns="54718" rIns="109435" bIns="54718"/>
          <a:lstStyle/>
          <a:p>
            <a:pPr algn="ctr" defTabSz="1249062" fontAlgn="base">
              <a:spcBef>
                <a:spcPct val="0"/>
              </a:spcBef>
              <a:spcAft>
                <a:spcPct val="0"/>
              </a:spcAft>
            </a:pPr>
            <a:endParaRPr lang="en-AU" sz="2000" dirty="0">
              <a:solidFill>
                <a:srgbClr val="000000"/>
              </a:solidFill>
            </a:endParaRPr>
          </a:p>
        </p:txBody>
      </p:sp>
      <p:sp>
        <p:nvSpPr>
          <p:cNvPr id="19461" name="Rectangle 5"/>
          <p:cNvSpPr>
            <a:spLocks noGrp="1" noChangeArrowheads="1"/>
          </p:cNvSpPr>
          <p:nvPr>
            <p:ph type="sldNum" sz="quarter" idx="4"/>
          </p:nvPr>
        </p:nvSpPr>
        <p:spPr bwMode="auto">
          <a:xfrm>
            <a:off x="332590" y="9149670"/>
            <a:ext cx="551138" cy="411221"/>
          </a:xfrm>
          <a:prstGeom prst="rect">
            <a:avLst/>
          </a:prstGeom>
          <a:noFill/>
          <a:ln w="9525">
            <a:noFill/>
            <a:miter lim="800000"/>
            <a:headEnd/>
            <a:tailEnd/>
          </a:ln>
          <a:effectLst/>
        </p:spPr>
        <p:txBody>
          <a:bodyPr vert="horz" wrap="square" lIns="124820" tIns="62406" rIns="124820" bIns="62406" numCol="1" anchor="t" anchorCtr="0" compatLnSpc="1">
            <a:prstTxWarp prst="textNoShape">
              <a:avLst/>
            </a:prstTxWarp>
          </a:bodyPr>
          <a:lstStyle>
            <a:lvl1pPr algn="l" defTabSz="1248335">
              <a:defRPr sz="1100" baseline="0">
                <a:solidFill>
                  <a:schemeClr val="tx1"/>
                </a:solidFill>
                <a:cs typeface="+mn-cs"/>
              </a:defRPr>
            </a:lvl1pPr>
          </a:lstStyle>
          <a:p>
            <a:pPr fontAlgn="base">
              <a:spcBef>
                <a:spcPct val="0"/>
              </a:spcBef>
              <a:spcAft>
                <a:spcPct val="0"/>
              </a:spcAft>
            </a:pPr>
            <a:fld id="{D9407186-31EA-45C5-A793-40B12ED81397}" type="slidenum">
              <a:rPr lang="en-AU" smtClean="0">
                <a:solidFill>
                  <a:srgbClr val="000000"/>
                </a:solidFill>
              </a:rPr>
              <a:pPr fontAlgn="base">
                <a:spcBef>
                  <a:spcPct val="0"/>
                </a:spcBef>
                <a:spcAft>
                  <a:spcPct val="0"/>
                </a:spcAft>
              </a:pPr>
              <a:t>‹#›</a:t>
            </a:fld>
            <a:endParaRPr lang="en-AU" dirty="0">
              <a:solidFill>
                <a:srgbClr val="000000"/>
              </a:solidFill>
            </a:endParaRPr>
          </a:p>
        </p:txBody>
      </p:sp>
      <p:sp>
        <p:nvSpPr>
          <p:cNvPr id="3" name="Footer Placeholder 2"/>
          <p:cNvSpPr>
            <a:spLocks noGrp="1"/>
          </p:cNvSpPr>
          <p:nvPr>
            <p:ph type="ftr" sz="quarter" idx="3"/>
          </p:nvPr>
        </p:nvSpPr>
        <p:spPr>
          <a:xfrm>
            <a:off x="990154" y="9149668"/>
            <a:ext cx="10709177" cy="418275"/>
          </a:xfrm>
          <a:prstGeom prst="rect">
            <a:avLst/>
          </a:prstGeom>
        </p:spPr>
        <p:txBody>
          <a:bodyPr vert="horz" lIns="109435" tIns="64651" rIns="109435" bIns="54718" rtlCol="0" anchor="t" anchorCtr="0"/>
          <a:lstStyle>
            <a:lvl1pPr algn="l">
              <a:defRPr sz="1100">
                <a:solidFill>
                  <a:schemeClr val="tx1"/>
                </a:solidFill>
              </a:defRPr>
            </a:lvl1pPr>
          </a:lstStyle>
          <a:p>
            <a:pPr defTabSz="1249062" fontAlgn="base">
              <a:spcBef>
                <a:spcPct val="0"/>
              </a:spcBef>
              <a:spcAft>
                <a:spcPct val="0"/>
              </a:spcAft>
            </a:pPr>
            <a:r>
              <a:rPr lang="en-AU" dirty="0" smtClean="0">
                <a:solidFill>
                  <a:srgbClr val="000000"/>
                </a:solidFill>
              </a:rPr>
              <a:t>AIMF meeting - 29th August 2016</a:t>
            </a:r>
            <a:endParaRPr lang="en-AU" dirty="0">
              <a:solidFill>
                <a:srgbClr val="000000"/>
              </a:solidFill>
            </a:endParaRPr>
          </a:p>
        </p:txBody>
      </p:sp>
      <p:pic>
        <p:nvPicPr>
          <p:cNvPr id="8" name="Picture 16" descr="NAB CMYK TAB Vertical"/>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934990" y="8595321"/>
            <a:ext cx="526432" cy="822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2891161"/>
      </p:ext>
    </p:extLst>
  </p:cSld>
  <p:clrMap bg1="lt1" tx1="dk1" bg2="lt2" tx2="dk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Lst>
  <p:hf hdr="0" dt="0"/>
  <p:txStyles>
    <p:titleStyle>
      <a:lvl1pPr algn="l" defTabSz="1248335" rtl="0" eaLnBrk="1" fontAlgn="base" hangingPunct="1">
        <a:spcBef>
          <a:spcPct val="0"/>
        </a:spcBef>
        <a:spcAft>
          <a:spcPct val="0"/>
        </a:spcAft>
        <a:defRPr sz="2500">
          <a:solidFill>
            <a:schemeClr val="accent1"/>
          </a:solidFill>
          <a:latin typeface="+mj-lt"/>
          <a:ea typeface="+mj-ea"/>
          <a:cs typeface="+mj-cs"/>
        </a:defRPr>
      </a:lvl1pPr>
      <a:lvl2pPr algn="l" defTabSz="1248335"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48335"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48335"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48335" rtl="0" eaLnBrk="1" fontAlgn="base" hangingPunct="1">
        <a:spcBef>
          <a:spcPct val="0"/>
        </a:spcBef>
        <a:spcAft>
          <a:spcPct val="0"/>
        </a:spcAft>
        <a:defRPr sz="2500">
          <a:solidFill>
            <a:schemeClr val="accent1"/>
          </a:solidFill>
          <a:latin typeface="Corpid C1 Bold" pitchFamily="34" charset="0"/>
          <a:cs typeface="Arial" charset="0"/>
        </a:defRPr>
      </a:lvl5pPr>
      <a:lvl6pPr marL="547183" algn="l" defTabSz="1248335" rtl="0" eaLnBrk="1" fontAlgn="base" hangingPunct="1">
        <a:spcBef>
          <a:spcPct val="0"/>
        </a:spcBef>
        <a:spcAft>
          <a:spcPct val="0"/>
        </a:spcAft>
        <a:defRPr sz="2500">
          <a:solidFill>
            <a:schemeClr val="accent1"/>
          </a:solidFill>
          <a:latin typeface="Corpid C1 Bold" pitchFamily="34" charset="0"/>
          <a:cs typeface="Arial" charset="0"/>
        </a:defRPr>
      </a:lvl6pPr>
      <a:lvl7pPr marL="1094422" algn="l" defTabSz="1248335" rtl="0" eaLnBrk="1" fontAlgn="base" hangingPunct="1">
        <a:spcBef>
          <a:spcPct val="0"/>
        </a:spcBef>
        <a:spcAft>
          <a:spcPct val="0"/>
        </a:spcAft>
        <a:defRPr sz="2500">
          <a:solidFill>
            <a:schemeClr val="accent1"/>
          </a:solidFill>
          <a:latin typeface="Corpid C1 Bold" pitchFamily="34" charset="0"/>
          <a:cs typeface="Arial" charset="0"/>
        </a:defRPr>
      </a:lvl7pPr>
      <a:lvl8pPr marL="1641644" algn="l" defTabSz="1248335" rtl="0" eaLnBrk="1" fontAlgn="base" hangingPunct="1">
        <a:spcBef>
          <a:spcPct val="0"/>
        </a:spcBef>
        <a:spcAft>
          <a:spcPct val="0"/>
        </a:spcAft>
        <a:defRPr sz="2500">
          <a:solidFill>
            <a:schemeClr val="accent1"/>
          </a:solidFill>
          <a:latin typeface="Corpid C1 Bold" pitchFamily="34" charset="0"/>
          <a:cs typeface="Arial" charset="0"/>
        </a:defRPr>
      </a:lvl8pPr>
      <a:lvl9pPr marL="2188869" algn="l" defTabSz="1248335" rtl="0" eaLnBrk="1" fontAlgn="base" hangingPunct="1">
        <a:spcBef>
          <a:spcPct val="0"/>
        </a:spcBef>
        <a:spcAft>
          <a:spcPct val="0"/>
        </a:spcAft>
        <a:defRPr sz="2500">
          <a:solidFill>
            <a:schemeClr val="accent1"/>
          </a:solidFill>
          <a:latin typeface="Corpid C1 Bold" pitchFamily="34" charset="0"/>
          <a:cs typeface="Arial" charset="0"/>
        </a:defRPr>
      </a:lvl9pPr>
    </p:titleStyle>
    <p:bodyStyle>
      <a:lvl1pPr marL="216574" indent="-216574" algn="l" defTabSz="1248335" rtl="0" eaLnBrk="1" fontAlgn="base" hangingPunct="1">
        <a:spcBef>
          <a:spcPct val="50000"/>
        </a:spcBef>
        <a:spcAft>
          <a:spcPct val="0"/>
        </a:spcAft>
        <a:buClr>
          <a:schemeClr val="accent1"/>
        </a:buClr>
        <a:buSzPct val="70000"/>
        <a:buFont typeface="Wingdings" pitchFamily="2" charset="2"/>
        <a:buChar char="l"/>
        <a:defRPr sz="1700">
          <a:solidFill>
            <a:schemeClr val="tx1"/>
          </a:solidFill>
          <a:latin typeface="+mn-lt"/>
          <a:ea typeface="+mn-ea"/>
          <a:cs typeface="+mn-cs"/>
        </a:defRPr>
      </a:lvl1pPr>
      <a:lvl2pPr marL="649821" indent="-216574" algn="l" defTabSz="1248335" rtl="0" eaLnBrk="1" fontAlgn="base" hangingPunct="1">
        <a:spcBef>
          <a:spcPct val="50000"/>
        </a:spcBef>
        <a:spcAft>
          <a:spcPct val="0"/>
        </a:spcAft>
        <a:buFont typeface="Corpid C1 Regular" pitchFamily="34" charset="0"/>
        <a:buChar char="–"/>
        <a:defRPr sz="1700">
          <a:solidFill>
            <a:schemeClr val="tx1"/>
          </a:solidFill>
          <a:latin typeface="+mn-lt"/>
          <a:cs typeface="+mn-cs"/>
        </a:defRPr>
      </a:lvl2pPr>
      <a:lvl3pPr marL="1071650" indent="-216574" algn="l" defTabSz="1248335" rtl="0" eaLnBrk="1" fontAlgn="base" hangingPunct="1">
        <a:spcBef>
          <a:spcPct val="50000"/>
        </a:spcBef>
        <a:spcAft>
          <a:spcPct val="0"/>
        </a:spcAft>
        <a:buFont typeface="Corpid C1 Regular" pitchFamily="34" charset="0"/>
        <a:buChar char="–"/>
        <a:defRPr sz="1700">
          <a:solidFill>
            <a:schemeClr val="tx1"/>
          </a:solidFill>
          <a:latin typeface="+mn-lt"/>
          <a:cs typeface="+mn-cs"/>
        </a:defRPr>
      </a:lvl3pPr>
      <a:lvl4pPr marL="1504847" indent="-216574" algn="l" defTabSz="1248335" rtl="0" eaLnBrk="1" fontAlgn="base" hangingPunct="1">
        <a:spcBef>
          <a:spcPct val="50000"/>
        </a:spcBef>
        <a:spcAft>
          <a:spcPct val="0"/>
        </a:spcAft>
        <a:buFont typeface="Corpid C1 Regular" pitchFamily="34" charset="0"/>
        <a:buChar char="–"/>
        <a:defRPr sz="1700">
          <a:solidFill>
            <a:schemeClr val="tx1"/>
          </a:solidFill>
          <a:latin typeface="+mn-lt"/>
          <a:cs typeface="+mn-cs"/>
        </a:defRPr>
      </a:lvl4pPr>
      <a:lvl5pPr marL="1938056" indent="-216574" algn="l" defTabSz="1248335" rtl="0" eaLnBrk="1" fontAlgn="base" hangingPunct="1">
        <a:spcBef>
          <a:spcPct val="50000"/>
        </a:spcBef>
        <a:spcAft>
          <a:spcPct val="0"/>
        </a:spcAft>
        <a:buFont typeface="Corpid C1 Regular" pitchFamily="34" charset="0"/>
        <a:buChar char="–"/>
        <a:defRPr sz="1700">
          <a:solidFill>
            <a:schemeClr val="tx1"/>
          </a:solidFill>
          <a:latin typeface="+mn-lt"/>
          <a:cs typeface="+mn-cs"/>
        </a:defRPr>
      </a:lvl5pPr>
      <a:lvl6pPr marL="3490404" indent="-368607" algn="l" defTabSz="1248335" rtl="0" eaLnBrk="1" fontAlgn="base" hangingPunct="1">
        <a:spcBef>
          <a:spcPct val="50000"/>
        </a:spcBef>
        <a:spcAft>
          <a:spcPct val="0"/>
        </a:spcAft>
        <a:buFont typeface="Corpid C1 Regular" pitchFamily="34" charset="0"/>
        <a:buChar char="–"/>
        <a:defRPr sz="1700">
          <a:solidFill>
            <a:schemeClr val="tx1"/>
          </a:solidFill>
          <a:latin typeface="+mn-lt"/>
          <a:cs typeface="+mn-cs"/>
        </a:defRPr>
      </a:lvl6pPr>
      <a:lvl7pPr marL="4037620" indent="-368607" algn="l" defTabSz="1248335" rtl="0" eaLnBrk="1" fontAlgn="base" hangingPunct="1">
        <a:spcBef>
          <a:spcPct val="50000"/>
        </a:spcBef>
        <a:spcAft>
          <a:spcPct val="0"/>
        </a:spcAft>
        <a:buFont typeface="Corpid C1 Regular" pitchFamily="34" charset="0"/>
        <a:buChar char="–"/>
        <a:defRPr sz="1700">
          <a:solidFill>
            <a:schemeClr val="tx1"/>
          </a:solidFill>
          <a:latin typeface="+mn-lt"/>
          <a:cs typeface="+mn-cs"/>
        </a:defRPr>
      </a:lvl7pPr>
      <a:lvl8pPr marL="4584835" indent="-368607" algn="l" defTabSz="1248335" rtl="0" eaLnBrk="1" fontAlgn="base" hangingPunct="1">
        <a:spcBef>
          <a:spcPct val="50000"/>
        </a:spcBef>
        <a:spcAft>
          <a:spcPct val="0"/>
        </a:spcAft>
        <a:buFont typeface="Corpid C1 Regular" pitchFamily="34" charset="0"/>
        <a:buChar char="–"/>
        <a:defRPr sz="1700">
          <a:solidFill>
            <a:schemeClr val="tx1"/>
          </a:solidFill>
          <a:latin typeface="+mn-lt"/>
          <a:cs typeface="+mn-cs"/>
        </a:defRPr>
      </a:lvl8pPr>
      <a:lvl9pPr marL="5132047" indent="-368607" algn="l" defTabSz="1248335" rtl="0" eaLnBrk="1" fontAlgn="base" hangingPunct="1">
        <a:spcBef>
          <a:spcPct val="50000"/>
        </a:spcBef>
        <a:spcAft>
          <a:spcPct val="0"/>
        </a:spcAft>
        <a:buFont typeface="Corpid C1 Regular" pitchFamily="34" charset="0"/>
        <a:buChar char="–"/>
        <a:defRPr sz="1700">
          <a:solidFill>
            <a:schemeClr val="tx1"/>
          </a:solidFill>
          <a:latin typeface="+mn-lt"/>
          <a:cs typeface="+mn-cs"/>
        </a:defRPr>
      </a:lvl9pPr>
    </p:bodyStyle>
    <p:otherStyle>
      <a:defPPr>
        <a:defRPr lang="en-US"/>
      </a:defPPr>
      <a:lvl1pPr marL="0" algn="l" defTabSz="1094422" rtl="0" eaLnBrk="1" latinLnBrk="0" hangingPunct="1">
        <a:defRPr sz="2400" kern="1200">
          <a:solidFill>
            <a:schemeClr val="tx1"/>
          </a:solidFill>
          <a:latin typeface="+mn-lt"/>
          <a:ea typeface="+mn-ea"/>
          <a:cs typeface="+mn-cs"/>
        </a:defRPr>
      </a:lvl1pPr>
      <a:lvl2pPr marL="547183" algn="l" defTabSz="1094422" rtl="0" eaLnBrk="1" latinLnBrk="0" hangingPunct="1">
        <a:defRPr sz="2400" kern="1200">
          <a:solidFill>
            <a:schemeClr val="tx1"/>
          </a:solidFill>
          <a:latin typeface="+mn-lt"/>
          <a:ea typeface="+mn-ea"/>
          <a:cs typeface="+mn-cs"/>
        </a:defRPr>
      </a:lvl2pPr>
      <a:lvl3pPr marL="1094422" algn="l" defTabSz="1094422" rtl="0" eaLnBrk="1" latinLnBrk="0" hangingPunct="1">
        <a:defRPr sz="2400" kern="1200">
          <a:solidFill>
            <a:schemeClr val="tx1"/>
          </a:solidFill>
          <a:latin typeface="+mn-lt"/>
          <a:ea typeface="+mn-ea"/>
          <a:cs typeface="+mn-cs"/>
        </a:defRPr>
      </a:lvl3pPr>
      <a:lvl4pPr marL="1641644" algn="l" defTabSz="1094422" rtl="0" eaLnBrk="1" latinLnBrk="0" hangingPunct="1">
        <a:defRPr sz="2400" kern="1200">
          <a:solidFill>
            <a:schemeClr val="tx1"/>
          </a:solidFill>
          <a:latin typeface="+mn-lt"/>
          <a:ea typeface="+mn-ea"/>
          <a:cs typeface="+mn-cs"/>
        </a:defRPr>
      </a:lvl4pPr>
      <a:lvl5pPr marL="2188869" algn="l" defTabSz="1094422" rtl="0" eaLnBrk="1" latinLnBrk="0" hangingPunct="1">
        <a:defRPr sz="2400" kern="1200">
          <a:solidFill>
            <a:schemeClr val="tx1"/>
          </a:solidFill>
          <a:latin typeface="+mn-lt"/>
          <a:ea typeface="+mn-ea"/>
          <a:cs typeface="+mn-cs"/>
        </a:defRPr>
      </a:lvl5pPr>
      <a:lvl6pPr marL="2736086" algn="l" defTabSz="1094422" rtl="0" eaLnBrk="1" latinLnBrk="0" hangingPunct="1">
        <a:defRPr sz="2400" kern="1200">
          <a:solidFill>
            <a:schemeClr val="tx1"/>
          </a:solidFill>
          <a:latin typeface="+mn-lt"/>
          <a:ea typeface="+mn-ea"/>
          <a:cs typeface="+mn-cs"/>
        </a:defRPr>
      </a:lvl6pPr>
      <a:lvl7pPr marL="3283304" algn="l" defTabSz="1094422" rtl="0" eaLnBrk="1" latinLnBrk="0" hangingPunct="1">
        <a:defRPr sz="2400" kern="1200">
          <a:solidFill>
            <a:schemeClr val="tx1"/>
          </a:solidFill>
          <a:latin typeface="+mn-lt"/>
          <a:ea typeface="+mn-ea"/>
          <a:cs typeface="+mn-cs"/>
        </a:defRPr>
      </a:lvl7pPr>
      <a:lvl8pPr marL="3830520" algn="l" defTabSz="1094422" rtl="0" eaLnBrk="1" latinLnBrk="0" hangingPunct="1">
        <a:defRPr sz="2400" kern="1200">
          <a:solidFill>
            <a:schemeClr val="tx1"/>
          </a:solidFill>
          <a:latin typeface="+mn-lt"/>
          <a:ea typeface="+mn-ea"/>
          <a:cs typeface="+mn-cs"/>
        </a:defRPr>
      </a:lvl8pPr>
      <a:lvl9pPr marL="4377731" algn="l" defTabSz="1094422"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114.xml"/><Relationship Id="rId4" Type="http://schemas.openxmlformats.org/officeDocument/2006/relationships/image" Target="../media/image30.jpe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jpeg"/><Relationship Id="rId7" Type="http://schemas.openxmlformats.org/officeDocument/2006/relationships/image" Target="../media/image33.png"/><Relationship Id="rId2" Type="http://schemas.openxmlformats.org/officeDocument/2006/relationships/notesSlide" Target="../notesSlides/notesSlide3.xml"/><Relationship Id="rId1" Type="http://schemas.openxmlformats.org/officeDocument/2006/relationships/slideLayout" Target="../slideLayouts/slideLayout114.xml"/><Relationship Id="rId6" Type="http://schemas.openxmlformats.org/officeDocument/2006/relationships/image" Target="../media/image32.png"/><Relationship Id="rId5" Type="http://schemas.openxmlformats.org/officeDocument/2006/relationships/image" Target="../media/image31.jpg"/><Relationship Id="rId4"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290" name="Rectangle 15"/>
          <p:cNvSpPr txBox="1">
            <a:spLocks noGrp="1" noChangeArrowheads="1"/>
          </p:cNvSpPr>
          <p:nvPr/>
        </p:nvSpPr>
        <p:spPr bwMode="auto">
          <a:xfrm>
            <a:off x="7051993" y="8967788"/>
            <a:ext cx="1546860" cy="50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lstStyle>
            <a:lvl1pPr eaLnBrk="0" hangingPunct="0">
              <a:defRPr sz="1400">
                <a:solidFill>
                  <a:schemeClr val="tx1"/>
                </a:solidFill>
                <a:latin typeface="Arial" charset="0"/>
                <a:ea typeface="MS PGothic" pitchFamily="34" charset="-128"/>
              </a:defRPr>
            </a:lvl1pPr>
            <a:lvl2pPr marL="742950" indent="-285750" eaLnBrk="0" hangingPunct="0">
              <a:defRPr sz="1400">
                <a:solidFill>
                  <a:schemeClr val="tx1"/>
                </a:solidFill>
                <a:latin typeface="Arial" charset="0"/>
                <a:ea typeface="MS PGothic" pitchFamily="34" charset="-128"/>
              </a:defRPr>
            </a:lvl2pPr>
            <a:lvl3pPr marL="1143000" indent="-228600" eaLnBrk="0" hangingPunct="0">
              <a:defRPr sz="1400">
                <a:solidFill>
                  <a:schemeClr val="tx1"/>
                </a:solidFill>
                <a:latin typeface="Arial" charset="0"/>
                <a:ea typeface="MS PGothic" pitchFamily="34" charset="-128"/>
              </a:defRPr>
            </a:lvl3pPr>
            <a:lvl4pPr marL="1600200" indent="-228600" eaLnBrk="0" hangingPunct="0">
              <a:defRPr sz="1400">
                <a:solidFill>
                  <a:schemeClr val="tx1"/>
                </a:solidFill>
                <a:latin typeface="Arial" charset="0"/>
                <a:ea typeface="MS PGothic" pitchFamily="34" charset="-128"/>
              </a:defRPr>
            </a:lvl4pPr>
            <a:lvl5pPr marL="2057400" indent="-228600" eaLnBrk="0" hangingPunct="0">
              <a:defRPr sz="1400">
                <a:solidFill>
                  <a:schemeClr val="tx1"/>
                </a:solidFill>
                <a:latin typeface="Arial" charset="0"/>
                <a:ea typeface="MS PGothic" pitchFamily="34" charset="-128"/>
              </a:defRPr>
            </a:lvl5pPr>
            <a:lvl6pPr marL="2514600" indent="-228600" eaLnBrk="0" fontAlgn="base" hangingPunct="0">
              <a:spcBef>
                <a:spcPct val="50000"/>
              </a:spcBef>
              <a:spcAft>
                <a:spcPct val="0"/>
              </a:spcAft>
              <a:defRPr sz="1400">
                <a:solidFill>
                  <a:schemeClr val="tx1"/>
                </a:solidFill>
                <a:latin typeface="Arial" charset="0"/>
                <a:ea typeface="MS PGothic" pitchFamily="34" charset="-128"/>
              </a:defRPr>
            </a:lvl6pPr>
            <a:lvl7pPr marL="2971800" indent="-228600" eaLnBrk="0" fontAlgn="base" hangingPunct="0">
              <a:spcBef>
                <a:spcPct val="50000"/>
              </a:spcBef>
              <a:spcAft>
                <a:spcPct val="0"/>
              </a:spcAft>
              <a:defRPr sz="1400">
                <a:solidFill>
                  <a:schemeClr val="tx1"/>
                </a:solidFill>
                <a:latin typeface="Arial" charset="0"/>
                <a:ea typeface="MS PGothic" pitchFamily="34" charset="-128"/>
              </a:defRPr>
            </a:lvl7pPr>
            <a:lvl8pPr marL="3429000" indent="-228600" eaLnBrk="0" fontAlgn="base" hangingPunct="0">
              <a:spcBef>
                <a:spcPct val="50000"/>
              </a:spcBef>
              <a:spcAft>
                <a:spcPct val="0"/>
              </a:spcAft>
              <a:defRPr sz="1400">
                <a:solidFill>
                  <a:schemeClr val="tx1"/>
                </a:solidFill>
                <a:latin typeface="Arial" charset="0"/>
                <a:ea typeface="MS PGothic" pitchFamily="34" charset="-128"/>
              </a:defRPr>
            </a:lvl8pPr>
            <a:lvl9pPr marL="3886200" indent="-228600" eaLnBrk="0" fontAlgn="base" hangingPunct="0">
              <a:spcBef>
                <a:spcPct val="50000"/>
              </a:spcBef>
              <a:spcAft>
                <a:spcPct val="0"/>
              </a:spcAft>
              <a:defRPr sz="1400">
                <a:solidFill>
                  <a:schemeClr val="tx1"/>
                </a:solidFill>
                <a:latin typeface="Arial" charset="0"/>
                <a:ea typeface="MS PGothic" pitchFamily="34" charset="-128"/>
              </a:defRPr>
            </a:lvl9pPr>
          </a:lstStyle>
          <a:p>
            <a:pPr algn="r" eaLnBrk="1" hangingPunct="1">
              <a:spcBef>
                <a:spcPct val="0"/>
              </a:spcBef>
            </a:pPr>
            <a:fld id="{56C3970A-FDD3-4B59-A63F-552789BAE0DC}" type="slidenum">
              <a:rPr lang="en-AU" altLang="en-US" sz="1100" b="1">
                <a:solidFill>
                  <a:srgbClr val="000000"/>
                </a:solidFill>
                <a:latin typeface="Corpid C1 Light" pitchFamily="34" charset="0"/>
              </a:rPr>
              <a:pPr algn="r" eaLnBrk="1" hangingPunct="1">
                <a:spcBef>
                  <a:spcPct val="0"/>
                </a:spcBef>
              </a:pPr>
              <a:t>1</a:t>
            </a:fld>
            <a:endParaRPr lang="en-AU" altLang="en-US" sz="1100" b="1" dirty="0">
              <a:solidFill>
                <a:srgbClr val="000000"/>
              </a:solidFill>
              <a:latin typeface="Corpid C1 Light" pitchFamily="34" charset="0"/>
            </a:endParaRPr>
          </a:p>
        </p:txBody>
      </p:sp>
      <p:sp>
        <p:nvSpPr>
          <p:cNvPr id="12291" name="Slide Number Placeholder 3"/>
          <p:cNvSpPr txBox="1">
            <a:spLocks noGrp="1"/>
          </p:cNvSpPr>
          <p:nvPr/>
        </p:nvSpPr>
        <p:spPr bwMode="auto">
          <a:xfrm>
            <a:off x="7051993" y="8967788"/>
            <a:ext cx="1546860" cy="5045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lstStyle>
            <a:lvl1pPr eaLnBrk="0" hangingPunct="0">
              <a:defRPr sz="1400">
                <a:solidFill>
                  <a:schemeClr val="tx1"/>
                </a:solidFill>
                <a:latin typeface="Arial" charset="0"/>
                <a:ea typeface="MS PGothic" pitchFamily="34" charset="-128"/>
              </a:defRPr>
            </a:lvl1pPr>
            <a:lvl2pPr marL="742950" indent="-285750" eaLnBrk="0" hangingPunct="0">
              <a:defRPr sz="1400">
                <a:solidFill>
                  <a:schemeClr val="tx1"/>
                </a:solidFill>
                <a:latin typeface="Arial" charset="0"/>
                <a:ea typeface="MS PGothic" pitchFamily="34" charset="-128"/>
              </a:defRPr>
            </a:lvl2pPr>
            <a:lvl3pPr marL="1143000" indent="-228600" eaLnBrk="0" hangingPunct="0">
              <a:defRPr sz="1400">
                <a:solidFill>
                  <a:schemeClr val="tx1"/>
                </a:solidFill>
                <a:latin typeface="Arial" charset="0"/>
                <a:ea typeface="MS PGothic" pitchFamily="34" charset="-128"/>
              </a:defRPr>
            </a:lvl3pPr>
            <a:lvl4pPr marL="1600200" indent="-228600" eaLnBrk="0" hangingPunct="0">
              <a:defRPr sz="1400">
                <a:solidFill>
                  <a:schemeClr val="tx1"/>
                </a:solidFill>
                <a:latin typeface="Arial" charset="0"/>
                <a:ea typeface="MS PGothic" pitchFamily="34" charset="-128"/>
              </a:defRPr>
            </a:lvl4pPr>
            <a:lvl5pPr marL="2057400" indent="-228600" eaLnBrk="0" hangingPunct="0">
              <a:defRPr sz="1400">
                <a:solidFill>
                  <a:schemeClr val="tx1"/>
                </a:solidFill>
                <a:latin typeface="Arial" charset="0"/>
                <a:ea typeface="MS PGothic" pitchFamily="34" charset="-128"/>
              </a:defRPr>
            </a:lvl5pPr>
            <a:lvl6pPr marL="2514600" indent="-228600" eaLnBrk="0" fontAlgn="base" hangingPunct="0">
              <a:spcBef>
                <a:spcPct val="50000"/>
              </a:spcBef>
              <a:spcAft>
                <a:spcPct val="0"/>
              </a:spcAft>
              <a:defRPr sz="1400">
                <a:solidFill>
                  <a:schemeClr val="tx1"/>
                </a:solidFill>
                <a:latin typeface="Arial" charset="0"/>
                <a:ea typeface="MS PGothic" pitchFamily="34" charset="-128"/>
              </a:defRPr>
            </a:lvl6pPr>
            <a:lvl7pPr marL="2971800" indent="-228600" eaLnBrk="0" fontAlgn="base" hangingPunct="0">
              <a:spcBef>
                <a:spcPct val="50000"/>
              </a:spcBef>
              <a:spcAft>
                <a:spcPct val="0"/>
              </a:spcAft>
              <a:defRPr sz="1400">
                <a:solidFill>
                  <a:schemeClr val="tx1"/>
                </a:solidFill>
                <a:latin typeface="Arial" charset="0"/>
                <a:ea typeface="MS PGothic" pitchFamily="34" charset="-128"/>
              </a:defRPr>
            </a:lvl7pPr>
            <a:lvl8pPr marL="3429000" indent="-228600" eaLnBrk="0" fontAlgn="base" hangingPunct="0">
              <a:spcBef>
                <a:spcPct val="50000"/>
              </a:spcBef>
              <a:spcAft>
                <a:spcPct val="0"/>
              </a:spcAft>
              <a:defRPr sz="1400">
                <a:solidFill>
                  <a:schemeClr val="tx1"/>
                </a:solidFill>
                <a:latin typeface="Arial" charset="0"/>
                <a:ea typeface="MS PGothic" pitchFamily="34" charset="-128"/>
              </a:defRPr>
            </a:lvl8pPr>
            <a:lvl9pPr marL="3886200" indent="-228600" eaLnBrk="0" fontAlgn="base" hangingPunct="0">
              <a:spcBef>
                <a:spcPct val="50000"/>
              </a:spcBef>
              <a:spcAft>
                <a:spcPct val="0"/>
              </a:spcAft>
              <a:defRPr sz="1400">
                <a:solidFill>
                  <a:schemeClr val="tx1"/>
                </a:solidFill>
                <a:latin typeface="Arial" charset="0"/>
                <a:ea typeface="MS PGothic" pitchFamily="34" charset="-128"/>
              </a:defRPr>
            </a:lvl9pPr>
          </a:lstStyle>
          <a:p>
            <a:pPr algn="r" eaLnBrk="1" hangingPunct="1">
              <a:spcBef>
                <a:spcPct val="0"/>
              </a:spcBef>
            </a:pPr>
            <a:fld id="{FAA9A541-AB5C-4891-BF14-027716873204}" type="slidenum">
              <a:rPr lang="en-AU" altLang="en-US" sz="1100" b="1">
                <a:solidFill>
                  <a:srgbClr val="000000"/>
                </a:solidFill>
                <a:latin typeface="Corpid C1 Light" pitchFamily="34" charset="0"/>
              </a:rPr>
              <a:pPr algn="r" eaLnBrk="1" hangingPunct="1">
                <a:spcBef>
                  <a:spcPct val="0"/>
                </a:spcBef>
              </a:pPr>
              <a:t>1</a:t>
            </a:fld>
            <a:endParaRPr lang="en-AU" altLang="en-US" sz="1100" b="1" dirty="0">
              <a:solidFill>
                <a:srgbClr val="000000"/>
              </a:solidFill>
              <a:latin typeface="Corpid C1 Light" pitchFamily="34" charset="0"/>
            </a:endParaRPr>
          </a:p>
        </p:txBody>
      </p:sp>
      <p:sp>
        <p:nvSpPr>
          <p:cNvPr id="12292" name="Rectangle 2"/>
          <p:cNvSpPr>
            <a:spLocks noGrp="1" noChangeArrowheads="1"/>
          </p:cNvSpPr>
          <p:nvPr>
            <p:ph type="title" idx="4294967295"/>
          </p:nvPr>
        </p:nvSpPr>
        <p:spPr/>
        <p:txBody>
          <a:bodyPr/>
          <a:lstStyle/>
          <a:p>
            <a:pPr eaLnBrk="1" hangingPunct="1"/>
            <a:r>
              <a:rPr lang="en-AU" altLang="en-US" dirty="0" smtClean="0">
                <a:latin typeface="Arial" charset="0"/>
              </a:rPr>
              <a:t>Contents</a:t>
            </a:r>
          </a:p>
        </p:txBody>
      </p:sp>
      <p:sp>
        <p:nvSpPr>
          <p:cNvPr id="11269" name="Rectangle 3"/>
          <p:cNvSpPr>
            <a:spLocks noChangeArrowheads="1"/>
          </p:cNvSpPr>
          <p:nvPr/>
        </p:nvSpPr>
        <p:spPr bwMode="auto">
          <a:xfrm>
            <a:off x="502286" y="1416224"/>
            <a:ext cx="11839258" cy="75626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lstStyle/>
          <a:p>
            <a:pPr marL="640080" indent="-640080" eaLnBrk="0" hangingPunct="0">
              <a:spcBef>
                <a:spcPct val="20000"/>
              </a:spcBef>
              <a:buClr>
                <a:srgbClr val="000000"/>
              </a:buClr>
              <a:buFontTx/>
              <a:buChar char="•"/>
              <a:defRPr/>
            </a:pPr>
            <a:endParaRPr lang="en-AU" altLang="en-US" b="1" dirty="0">
              <a:latin typeface="Corpid C1 Light" pitchFamily="34" charset="0"/>
            </a:endParaRPr>
          </a:p>
          <a:p>
            <a:pPr marL="640080" indent="-640080" eaLnBrk="0" hangingPunct="0">
              <a:spcBef>
                <a:spcPct val="20000"/>
              </a:spcBef>
              <a:buClr>
                <a:srgbClr val="000000"/>
              </a:buClr>
              <a:buFontTx/>
              <a:buChar char="•"/>
              <a:defRPr/>
            </a:pPr>
            <a:r>
              <a:rPr lang="en-AU" altLang="en-US" b="1" dirty="0" smtClean="0">
                <a:latin typeface="Corpid C1 Light" pitchFamily="34" charset="0"/>
              </a:rPr>
              <a:t>Vision and Mission Statements</a:t>
            </a:r>
          </a:p>
          <a:p>
            <a:pPr marL="640080" indent="-640080" eaLnBrk="0" hangingPunct="0">
              <a:spcBef>
                <a:spcPct val="20000"/>
              </a:spcBef>
              <a:buClr>
                <a:srgbClr val="000000"/>
              </a:buClr>
              <a:buFontTx/>
              <a:buChar char="•"/>
              <a:defRPr/>
            </a:pPr>
            <a:endParaRPr lang="en-AU" altLang="en-US" b="1" dirty="0" smtClean="0">
              <a:latin typeface="Corpid C1 Light" pitchFamily="34" charset="0"/>
            </a:endParaRPr>
          </a:p>
          <a:p>
            <a:pPr marL="640080" indent="-640080" eaLnBrk="0" hangingPunct="0">
              <a:spcBef>
                <a:spcPct val="20000"/>
              </a:spcBef>
              <a:buClr>
                <a:srgbClr val="000000"/>
              </a:buClr>
              <a:buFontTx/>
              <a:buChar char="•"/>
              <a:defRPr/>
            </a:pPr>
            <a:r>
              <a:rPr lang="en-AU" altLang="en-US" b="1" dirty="0" smtClean="0">
                <a:latin typeface="Corpid C1 Light" pitchFamily="34" charset="0"/>
              </a:rPr>
              <a:t>Current State Assessment</a:t>
            </a:r>
          </a:p>
          <a:p>
            <a:pPr marL="640080" indent="-640080" eaLnBrk="0" hangingPunct="0">
              <a:spcBef>
                <a:spcPct val="20000"/>
              </a:spcBef>
              <a:buClr>
                <a:srgbClr val="000000"/>
              </a:buClr>
              <a:buFontTx/>
              <a:buChar char="•"/>
              <a:defRPr/>
            </a:pPr>
            <a:endParaRPr lang="en-US" altLang="en-US" dirty="0">
              <a:solidFill>
                <a:srgbClr val="000000"/>
              </a:solidFill>
              <a:latin typeface="Corpid C1 Light" pitchFamily="34" charset="0"/>
            </a:endParaRPr>
          </a:p>
          <a:p>
            <a:pPr marL="640080" indent="-640080" eaLnBrk="0" hangingPunct="0">
              <a:spcBef>
                <a:spcPct val="20000"/>
              </a:spcBef>
              <a:buClr>
                <a:srgbClr val="000000"/>
              </a:buClr>
              <a:buFontTx/>
              <a:buChar char="•"/>
              <a:defRPr/>
            </a:pPr>
            <a:r>
              <a:rPr lang="en-US" altLang="en-US" b="1" dirty="0" smtClean="0">
                <a:solidFill>
                  <a:srgbClr val="000000"/>
                </a:solidFill>
                <a:latin typeface="Corpid C1 Light" pitchFamily="34" charset="0"/>
              </a:rPr>
              <a:t>Target State Assessment</a:t>
            </a:r>
          </a:p>
          <a:p>
            <a:pPr marL="640080" indent="-640080" eaLnBrk="0" hangingPunct="0">
              <a:spcBef>
                <a:spcPct val="20000"/>
              </a:spcBef>
              <a:buClr>
                <a:srgbClr val="000000"/>
              </a:buClr>
              <a:buFontTx/>
              <a:buChar char="•"/>
              <a:defRPr/>
            </a:pPr>
            <a:endParaRPr lang="en-US" altLang="en-US" b="1" dirty="0">
              <a:solidFill>
                <a:srgbClr val="000000"/>
              </a:solidFill>
              <a:latin typeface="Corpid C1 Light" pitchFamily="34" charset="0"/>
            </a:endParaRPr>
          </a:p>
          <a:p>
            <a:pPr marL="640080" indent="-640080" eaLnBrk="0" hangingPunct="0">
              <a:spcBef>
                <a:spcPct val="20000"/>
              </a:spcBef>
              <a:buClr>
                <a:srgbClr val="000000"/>
              </a:buClr>
              <a:buFontTx/>
              <a:buChar char="•"/>
              <a:defRPr/>
            </a:pPr>
            <a:r>
              <a:rPr lang="en-US" altLang="en-US" b="1" dirty="0" smtClean="0">
                <a:solidFill>
                  <a:srgbClr val="000000"/>
                </a:solidFill>
                <a:latin typeface="Corpid C1 Light" pitchFamily="34" charset="0"/>
              </a:rPr>
              <a:t>Target </a:t>
            </a:r>
            <a:r>
              <a:rPr lang="en-US" altLang="en-US" b="1" dirty="0" smtClean="0">
                <a:solidFill>
                  <a:srgbClr val="000000"/>
                </a:solidFill>
                <a:latin typeface="Corpid C1 Light" pitchFamily="34" charset="0"/>
              </a:rPr>
              <a:t>  </a:t>
            </a:r>
            <a:r>
              <a:rPr lang="en-US" altLang="en-US" b="1" dirty="0" smtClean="0">
                <a:solidFill>
                  <a:srgbClr val="000000"/>
                </a:solidFill>
                <a:latin typeface="Corpid C1 Light" pitchFamily="34" charset="0"/>
              </a:rPr>
              <a:t>Warehouse-Delivery-Tool Landscape</a:t>
            </a:r>
            <a:endParaRPr lang="en-US" altLang="en-US" b="1" dirty="0">
              <a:solidFill>
                <a:srgbClr val="000000"/>
              </a:solidFill>
              <a:latin typeface="Corpid C1 Light" pitchFamily="34" charset="0"/>
            </a:endParaRPr>
          </a:p>
          <a:p>
            <a:pPr eaLnBrk="0" hangingPunct="0">
              <a:spcBef>
                <a:spcPct val="20000"/>
              </a:spcBef>
              <a:buClr>
                <a:srgbClr val="000000"/>
              </a:buClr>
              <a:defRPr/>
            </a:pPr>
            <a:endParaRPr lang="en-US" altLang="en-US" dirty="0">
              <a:solidFill>
                <a:srgbClr val="000000"/>
              </a:solidFill>
              <a:latin typeface="Corpid C1 Light" pitchFamily="34" charset="0"/>
            </a:endParaRPr>
          </a:p>
          <a:p>
            <a:pPr marL="640080" indent="-640080" eaLnBrk="0" hangingPunct="0">
              <a:spcBef>
                <a:spcPct val="20000"/>
              </a:spcBef>
              <a:buClr>
                <a:srgbClr val="000000"/>
              </a:buClr>
              <a:buFontTx/>
              <a:buChar char="•"/>
              <a:defRPr/>
            </a:pPr>
            <a:r>
              <a:rPr lang="en-US" altLang="en-US" b="1" dirty="0" smtClean="0">
                <a:solidFill>
                  <a:srgbClr val="000000"/>
                </a:solidFill>
                <a:latin typeface="Corpid C1 Light" pitchFamily="34" charset="0"/>
              </a:rPr>
              <a:t>Framework For Tool Chain Design</a:t>
            </a:r>
          </a:p>
          <a:p>
            <a:pPr marL="640080" indent="-640080" eaLnBrk="0" hangingPunct="0">
              <a:spcBef>
                <a:spcPct val="20000"/>
              </a:spcBef>
              <a:buClr>
                <a:srgbClr val="000000"/>
              </a:buClr>
              <a:buFontTx/>
              <a:buChar char="•"/>
              <a:defRPr/>
            </a:pPr>
            <a:endParaRPr lang="en-US" altLang="en-US" b="1" dirty="0">
              <a:solidFill>
                <a:srgbClr val="000000"/>
              </a:solidFill>
              <a:latin typeface="Corpid C1 Light" pitchFamily="34" charset="0"/>
            </a:endParaRPr>
          </a:p>
          <a:p>
            <a:pPr marL="640080" indent="-640080" eaLnBrk="0" hangingPunct="0">
              <a:spcBef>
                <a:spcPct val="20000"/>
              </a:spcBef>
              <a:buClr>
                <a:srgbClr val="000000"/>
              </a:buClr>
              <a:buFontTx/>
              <a:buChar char="•"/>
              <a:defRPr/>
            </a:pPr>
            <a:r>
              <a:rPr lang="en-US" altLang="en-US" b="1" dirty="0" smtClean="0">
                <a:solidFill>
                  <a:srgbClr val="000000"/>
                </a:solidFill>
                <a:latin typeface="Corpid C1 Light" pitchFamily="34" charset="0"/>
              </a:rPr>
              <a:t>Continuous Delivery Design Pattern</a:t>
            </a:r>
            <a:endParaRPr lang="en-US" altLang="en-US" b="1" dirty="0">
              <a:solidFill>
                <a:srgbClr val="000000"/>
              </a:solidFill>
              <a:latin typeface="Corpid C1 Light" pitchFamily="34" charset="0"/>
            </a:endParaRPr>
          </a:p>
          <a:p>
            <a:pPr eaLnBrk="0" hangingPunct="0">
              <a:spcBef>
                <a:spcPct val="20000"/>
              </a:spcBef>
              <a:buClr>
                <a:srgbClr val="000000"/>
              </a:buClr>
              <a:defRPr/>
            </a:pPr>
            <a:endParaRPr lang="en-US" altLang="en-US" b="1" dirty="0">
              <a:solidFill>
                <a:srgbClr val="000000"/>
              </a:solidFill>
              <a:latin typeface="Corpid C1 Light" pitchFamily="34" charset="0"/>
            </a:endParaRPr>
          </a:p>
          <a:p>
            <a:pPr marL="640080" indent="-640080" eaLnBrk="0" hangingPunct="0">
              <a:spcBef>
                <a:spcPct val="20000"/>
              </a:spcBef>
              <a:buClr>
                <a:srgbClr val="000000"/>
              </a:buClr>
              <a:buFontTx/>
              <a:buChar char="•"/>
              <a:defRPr/>
            </a:pPr>
            <a:r>
              <a:rPr lang="en-US" altLang="en-US" b="1" dirty="0" smtClean="0">
                <a:solidFill>
                  <a:srgbClr val="000000"/>
                </a:solidFill>
                <a:latin typeface="Corpid C1 Light" pitchFamily="34" charset="0"/>
              </a:rPr>
              <a:t>Next step</a:t>
            </a:r>
          </a:p>
          <a:p>
            <a:pPr marL="640080" indent="-640080" eaLnBrk="0" hangingPunct="0">
              <a:spcBef>
                <a:spcPct val="20000"/>
              </a:spcBef>
              <a:buClr>
                <a:srgbClr val="000000"/>
              </a:buClr>
              <a:buFontTx/>
              <a:buChar char="•"/>
              <a:defRPr/>
            </a:pPr>
            <a:endParaRPr lang="en-US" altLang="en-US" b="1" dirty="0">
              <a:solidFill>
                <a:srgbClr val="000000"/>
              </a:solidFill>
              <a:latin typeface="Corpid C1 Light" pitchFamily="34" charset="0"/>
            </a:endParaRPr>
          </a:p>
          <a:p>
            <a:pPr marL="640080" indent="-640080" eaLnBrk="0" hangingPunct="0">
              <a:spcBef>
                <a:spcPct val="20000"/>
              </a:spcBef>
              <a:buClr>
                <a:srgbClr val="000000"/>
              </a:buClr>
              <a:buFontTx/>
              <a:buChar char="•"/>
              <a:defRPr/>
            </a:pPr>
            <a:r>
              <a:rPr lang="en-US" altLang="en-US" b="1" dirty="0" smtClean="0">
                <a:solidFill>
                  <a:srgbClr val="000000"/>
                </a:solidFill>
                <a:latin typeface="Corpid C1 Light" pitchFamily="34" charset="0"/>
              </a:rPr>
              <a:t>Appendices</a:t>
            </a:r>
            <a:endParaRPr lang="en-US" altLang="en-US" b="1" dirty="0">
              <a:solidFill>
                <a:srgbClr val="000000"/>
              </a:solidFill>
              <a:latin typeface="Corpid C1 Light" pitchFamily="34" charset="0"/>
            </a:endParaRPr>
          </a:p>
          <a:p>
            <a:pPr marL="640080" indent="-640080" eaLnBrk="0" hangingPunct="0">
              <a:spcBef>
                <a:spcPct val="20000"/>
              </a:spcBef>
              <a:buClr>
                <a:srgbClr val="000000"/>
              </a:buClr>
              <a:buFontTx/>
              <a:buChar char="•"/>
              <a:defRPr/>
            </a:pPr>
            <a:endParaRPr lang="en-US" altLang="en-US" b="1" dirty="0">
              <a:solidFill>
                <a:srgbClr val="000000"/>
              </a:solidFill>
              <a:latin typeface="Corpid C1 Light" pitchFamily="34" charset="0"/>
            </a:endParaRPr>
          </a:p>
          <a:p>
            <a:pPr marL="640080" indent="-640080" eaLnBrk="0" hangingPunct="0">
              <a:spcBef>
                <a:spcPct val="20000"/>
              </a:spcBef>
              <a:buClr>
                <a:srgbClr val="000000"/>
              </a:buClr>
              <a:buFontTx/>
              <a:buChar char="•"/>
              <a:defRPr/>
            </a:pPr>
            <a:endParaRPr lang="en-AU" altLang="en-US" sz="3400" dirty="0">
              <a:solidFill>
                <a:srgbClr val="000000"/>
              </a:solidFill>
              <a:latin typeface="Corpid C1 Light" pitchFamily="34" charset="0"/>
            </a:endParaRPr>
          </a:p>
          <a:p>
            <a:pPr marL="640080" indent="-640080" eaLnBrk="0" hangingPunct="0">
              <a:spcBef>
                <a:spcPct val="20000"/>
              </a:spcBef>
              <a:buClr>
                <a:srgbClr val="000000"/>
              </a:buClr>
              <a:buFontTx/>
              <a:buChar char="•"/>
              <a:defRPr/>
            </a:pPr>
            <a:endParaRPr lang="en-AU" altLang="en-US" sz="3400" dirty="0">
              <a:solidFill>
                <a:srgbClr val="000000"/>
              </a:solidFill>
              <a:latin typeface="Corpid C1 Light" pitchFamily="34" charset="0"/>
            </a:endParaRPr>
          </a:p>
          <a:p>
            <a:pPr marL="640080" indent="-640080" eaLnBrk="0" hangingPunct="0">
              <a:spcBef>
                <a:spcPct val="20000"/>
              </a:spcBef>
              <a:buClr>
                <a:srgbClr val="000000"/>
              </a:buClr>
              <a:buFontTx/>
              <a:buChar char="•"/>
              <a:defRPr/>
            </a:pPr>
            <a:endParaRPr lang="en-AU" altLang="en-US" sz="3400" dirty="0">
              <a:solidFill>
                <a:srgbClr val="000000"/>
              </a:solidFill>
              <a:latin typeface="Corpid C1 Light" pitchFamily="34" charset="0"/>
            </a:endParaRPr>
          </a:p>
          <a:p>
            <a:pPr marL="640080" indent="-640080" eaLnBrk="0" hangingPunct="0">
              <a:spcBef>
                <a:spcPct val="20000"/>
              </a:spcBef>
              <a:buClr>
                <a:srgbClr val="000000"/>
              </a:buClr>
              <a:buFontTx/>
              <a:buChar char="•"/>
              <a:defRPr/>
            </a:pPr>
            <a:endParaRPr lang="en-AU" altLang="en-US" sz="3400" dirty="0">
              <a:solidFill>
                <a:srgbClr val="000000"/>
              </a:solidFill>
              <a:latin typeface="Corpid C1 Light" pitchFamily="34" charset="0"/>
            </a:endParaRPr>
          </a:p>
          <a:p>
            <a:pPr marL="640080" indent="-640080" eaLnBrk="0" hangingPunct="0">
              <a:spcBef>
                <a:spcPct val="20000"/>
              </a:spcBef>
              <a:buClr>
                <a:srgbClr val="000000"/>
              </a:buClr>
              <a:defRPr/>
            </a:pPr>
            <a:endParaRPr lang="en-AU" altLang="en-US" sz="3400" b="1" dirty="0">
              <a:solidFill>
                <a:srgbClr val="000000"/>
              </a:solidFill>
              <a:latin typeface="Corpid C1 Light" pitchFamily="34" charset="0"/>
            </a:endParaRPr>
          </a:p>
        </p:txBody>
      </p:sp>
      <p:sp>
        <p:nvSpPr>
          <p:cNvPr id="12294" name="Rectangle 3"/>
          <p:cNvSpPr>
            <a:spLocks noChangeArrowheads="1"/>
          </p:cNvSpPr>
          <p:nvPr/>
        </p:nvSpPr>
        <p:spPr bwMode="auto">
          <a:xfrm>
            <a:off x="715646" y="1964690"/>
            <a:ext cx="11839258" cy="701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8016" tIns="64008" rIns="128016" bIns="64008"/>
          <a:lstStyle/>
          <a:p>
            <a:pPr marL="480060" indent="-480060" eaLnBrk="0" hangingPunct="0">
              <a:spcBef>
                <a:spcPct val="20000"/>
              </a:spcBef>
              <a:buClr>
                <a:srgbClr val="000000"/>
              </a:buClr>
            </a:pPr>
            <a:endParaRPr lang="en-AU" altLang="en-US" sz="3400" b="1" dirty="0">
              <a:solidFill>
                <a:srgbClr val="000000"/>
              </a:solidFill>
              <a:latin typeface="Corpid C1 Light" pitchFamily="34" charset="0"/>
            </a:endParaRPr>
          </a:p>
        </p:txBody>
      </p:sp>
    </p:spTree>
    <p:extLst>
      <p:ext uri="{BB962C8B-B14F-4D97-AF65-F5344CB8AC3E}">
        <p14:creationId xmlns:p14="http://schemas.microsoft.com/office/powerpoint/2010/main" val="18478235"/>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a:spLocks noGrp="1"/>
          </p:cNvSpPr>
          <p:nvPr>
            <p:ph type="sldNum" sz="quarter" idx="16"/>
          </p:nvPr>
        </p:nvSpPr>
        <p:spPr/>
        <p:txBody>
          <a:bodyPr/>
          <a:lstStyle/>
          <a:p>
            <a:fld id="{D9407186-31EA-45C5-A793-40B12ED81397}" type="slidenum">
              <a:rPr lang="en-AU" smtClean="0">
                <a:solidFill>
                  <a:srgbClr val="000000"/>
                </a:solidFill>
              </a:rPr>
              <a:pPr/>
              <a:t>10</a:t>
            </a:fld>
            <a:endParaRPr lang="en-AU" dirty="0">
              <a:solidFill>
                <a:srgbClr val="000000"/>
              </a:solidFill>
            </a:endParaRPr>
          </a:p>
        </p:txBody>
      </p:sp>
      <p:sp>
        <p:nvSpPr>
          <p:cNvPr id="8" name="Title 7"/>
          <p:cNvSpPr>
            <a:spLocks noGrp="1"/>
          </p:cNvSpPr>
          <p:nvPr>
            <p:ph type="title"/>
          </p:nvPr>
        </p:nvSpPr>
        <p:spPr/>
        <p:txBody>
          <a:bodyPr/>
          <a:lstStyle/>
          <a:p>
            <a:r>
              <a:rPr lang="en-AU" dirty="0"/>
              <a:t>Appendix </a:t>
            </a:r>
            <a:r>
              <a:rPr lang="en-AU" dirty="0" smtClean="0"/>
              <a:t>h – </a:t>
            </a:r>
            <a:r>
              <a:rPr lang="en-AU" dirty="0" err="1" smtClean="0"/>
              <a:t>proposeD</a:t>
            </a:r>
            <a:r>
              <a:rPr lang="en-AU" dirty="0" smtClean="0"/>
              <a:t> SCM strategy</a:t>
            </a:r>
            <a:endParaRPr lang="en-AU" dirty="0"/>
          </a:p>
        </p:txBody>
      </p:sp>
      <p:sp>
        <p:nvSpPr>
          <p:cNvPr id="4" name="Pentagon 3"/>
          <p:cNvSpPr/>
          <p:nvPr/>
        </p:nvSpPr>
        <p:spPr bwMode="auto">
          <a:xfrm>
            <a:off x="4096544" y="3504456"/>
            <a:ext cx="5184576" cy="504056"/>
          </a:xfrm>
          <a:prstGeom prst="homePlate">
            <a:avLst/>
          </a:prstGeom>
          <a:solidFill>
            <a:schemeClr val="accent1">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AU" sz="1600" b="1" i="0" u="none" strike="noStrike" cap="none" normalizeH="0" baseline="0" dirty="0" smtClean="0">
                <a:ln>
                  <a:noFill/>
                </a:ln>
                <a:solidFill>
                  <a:schemeClr val="tx1"/>
                </a:solidFill>
                <a:effectLst/>
                <a:latin typeface="Corpid C1 Regular" pitchFamily="34" charset="0"/>
              </a:rPr>
              <a:t>release/v1.0</a:t>
            </a:r>
          </a:p>
        </p:txBody>
      </p:sp>
      <p:sp>
        <p:nvSpPr>
          <p:cNvPr id="11" name="Pentagon 10"/>
          <p:cNvSpPr/>
          <p:nvPr/>
        </p:nvSpPr>
        <p:spPr bwMode="auto">
          <a:xfrm>
            <a:off x="352128" y="4512568"/>
            <a:ext cx="10873208" cy="504056"/>
          </a:xfrm>
          <a:prstGeom prst="homePlate">
            <a:avLst/>
          </a:prstGeom>
          <a:solidFill>
            <a:srgbClr val="00B0F0"/>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600" b="1" dirty="0">
                <a:latin typeface="Corpid C1 Regular" pitchFamily="34" charset="0"/>
              </a:rPr>
              <a:t>m</a:t>
            </a:r>
            <a:r>
              <a:rPr lang="en-AU" sz="1600" b="1" dirty="0" smtClean="0">
                <a:latin typeface="Corpid C1 Regular" pitchFamily="34" charset="0"/>
              </a:rPr>
              <a:t>aster</a:t>
            </a:r>
            <a:endParaRPr kumimoji="0" lang="en-AU" sz="1600" b="1" i="0" u="none" strike="noStrike" cap="none" normalizeH="0" baseline="0" dirty="0" smtClean="0">
              <a:ln>
                <a:noFill/>
              </a:ln>
              <a:solidFill>
                <a:schemeClr val="tx1"/>
              </a:solidFill>
              <a:effectLst/>
              <a:latin typeface="Corpid C1 Regular" pitchFamily="34" charset="0"/>
            </a:endParaRPr>
          </a:p>
        </p:txBody>
      </p:sp>
      <p:sp>
        <p:nvSpPr>
          <p:cNvPr id="12" name="Pentagon 11"/>
          <p:cNvSpPr/>
          <p:nvPr/>
        </p:nvSpPr>
        <p:spPr bwMode="auto">
          <a:xfrm>
            <a:off x="352128" y="2496344"/>
            <a:ext cx="12025336" cy="504056"/>
          </a:xfrm>
          <a:prstGeom prst="homePlate">
            <a:avLst/>
          </a:prstGeom>
          <a:solidFill>
            <a:srgbClr val="9933FF"/>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600" b="1" dirty="0" smtClean="0">
                <a:latin typeface="Corpid C1 Regular" pitchFamily="34" charset="0"/>
              </a:rPr>
              <a:t>develop</a:t>
            </a:r>
            <a:endParaRPr kumimoji="0" lang="en-AU" sz="1600" b="1" i="0" u="none" strike="noStrike" cap="none" normalizeH="0" baseline="0" dirty="0" smtClean="0">
              <a:ln>
                <a:noFill/>
              </a:ln>
              <a:solidFill>
                <a:schemeClr val="tx1"/>
              </a:solidFill>
              <a:effectLst/>
              <a:latin typeface="Corpid C1 Regular" pitchFamily="34" charset="0"/>
            </a:endParaRPr>
          </a:p>
        </p:txBody>
      </p:sp>
      <p:sp>
        <p:nvSpPr>
          <p:cNvPr id="13" name="Pentagon 12"/>
          <p:cNvSpPr/>
          <p:nvPr/>
        </p:nvSpPr>
        <p:spPr bwMode="auto">
          <a:xfrm>
            <a:off x="1872680" y="1632248"/>
            <a:ext cx="2223864" cy="504056"/>
          </a:xfrm>
          <a:prstGeom prst="homePlate">
            <a:avLst/>
          </a:prstGeom>
          <a:solidFill>
            <a:srgbClr val="66CCFF"/>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600" b="1" dirty="0" smtClean="0">
                <a:latin typeface="Corpid C1 Regular" pitchFamily="34" charset="0"/>
              </a:rPr>
              <a:t>feature</a:t>
            </a:r>
            <a:r>
              <a:rPr kumimoji="0" lang="en-AU" sz="1600" b="1" i="0" u="none" strike="noStrike" cap="none" normalizeH="0" baseline="0" dirty="0" smtClean="0">
                <a:ln>
                  <a:noFill/>
                </a:ln>
                <a:solidFill>
                  <a:schemeClr val="tx1"/>
                </a:solidFill>
                <a:effectLst/>
                <a:latin typeface="Corpid C1 Regular" pitchFamily="34" charset="0"/>
              </a:rPr>
              <a:t>/ -</a:t>
            </a:r>
            <a:r>
              <a:rPr kumimoji="0" lang="en-AU" sz="1600" b="1" i="0" u="none" strike="noStrike" cap="none" normalizeH="0" baseline="0" dirty="0" smtClean="0">
                <a:ln>
                  <a:noFill/>
                </a:ln>
                <a:solidFill>
                  <a:schemeClr val="tx1"/>
                </a:solidFill>
                <a:effectLst/>
                <a:latin typeface="Corpid C1 Regular" pitchFamily="34" charset="0"/>
              </a:rPr>
              <a:t>002</a:t>
            </a:r>
          </a:p>
        </p:txBody>
      </p:sp>
      <p:grpSp>
        <p:nvGrpSpPr>
          <p:cNvPr id="32" name="Group 31"/>
          <p:cNvGrpSpPr/>
          <p:nvPr/>
        </p:nvGrpSpPr>
        <p:grpSpPr>
          <a:xfrm>
            <a:off x="928192" y="1884276"/>
            <a:ext cx="792088" cy="612068"/>
            <a:chOff x="1000200" y="4980620"/>
            <a:chExt cx="792088" cy="612068"/>
          </a:xfrm>
        </p:grpSpPr>
        <p:cxnSp>
          <p:nvCxnSpPr>
            <p:cNvPr id="22" name="Straight Connector 21"/>
            <p:cNvCxnSpPr/>
            <p:nvPr/>
          </p:nvCxnSpPr>
          <p:spPr bwMode="auto">
            <a:xfrm flipV="1">
              <a:off x="1000200" y="4980620"/>
              <a:ext cx="0" cy="612068"/>
            </a:xfrm>
            <a:prstGeom prst="line">
              <a:avLst/>
            </a:prstGeom>
            <a:solidFill>
              <a:schemeClr val="hlink"/>
            </a:solidFill>
            <a:ln w="6350" cap="flat" cmpd="sng" algn="ctr">
              <a:solidFill>
                <a:schemeClr val="tx1"/>
              </a:solidFill>
              <a:prstDash val="solid"/>
              <a:round/>
              <a:headEnd type="none" w="med" len="med"/>
              <a:tailEnd type="none" w="med" len="med"/>
            </a:ln>
            <a:effectLst/>
          </p:spPr>
        </p:cxnSp>
        <p:cxnSp>
          <p:nvCxnSpPr>
            <p:cNvPr id="25" name="Straight Arrow Connector 24"/>
            <p:cNvCxnSpPr/>
            <p:nvPr/>
          </p:nvCxnSpPr>
          <p:spPr bwMode="auto">
            <a:xfrm>
              <a:off x="1000200" y="4980620"/>
              <a:ext cx="792088" cy="0"/>
            </a:xfrm>
            <a:prstGeom prst="straightConnector1">
              <a:avLst/>
            </a:prstGeom>
            <a:solidFill>
              <a:schemeClr val="hlink"/>
            </a:solidFill>
            <a:ln w="6350" cap="flat" cmpd="sng" algn="ctr">
              <a:solidFill>
                <a:schemeClr val="tx1"/>
              </a:solidFill>
              <a:prstDash val="solid"/>
              <a:round/>
              <a:headEnd type="none" w="med" len="med"/>
              <a:tailEnd type="arrow"/>
            </a:ln>
            <a:effectLst/>
          </p:spPr>
        </p:cxnSp>
      </p:grpSp>
      <p:grpSp>
        <p:nvGrpSpPr>
          <p:cNvPr id="31" name="Group 30"/>
          <p:cNvGrpSpPr/>
          <p:nvPr/>
        </p:nvGrpSpPr>
        <p:grpSpPr>
          <a:xfrm>
            <a:off x="3376464" y="3072408"/>
            <a:ext cx="576064" cy="684076"/>
            <a:chOff x="2368352" y="6168752"/>
            <a:chExt cx="576064" cy="684076"/>
          </a:xfrm>
        </p:grpSpPr>
        <p:cxnSp>
          <p:nvCxnSpPr>
            <p:cNvPr id="28" name="Straight Connector 27"/>
            <p:cNvCxnSpPr/>
            <p:nvPr/>
          </p:nvCxnSpPr>
          <p:spPr bwMode="auto">
            <a:xfrm>
              <a:off x="2368352" y="6168752"/>
              <a:ext cx="0" cy="684076"/>
            </a:xfrm>
            <a:prstGeom prst="line">
              <a:avLst/>
            </a:prstGeom>
            <a:solidFill>
              <a:schemeClr val="hlink"/>
            </a:solidFill>
            <a:ln w="6350" cap="flat" cmpd="sng" algn="ctr">
              <a:solidFill>
                <a:schemeClr val="tx1"/>
              </a:solidFill>
              <a:prstDash val="solid"/>
              <a:round/>
              <a:headEnd type="none" w="med" len="med"/>
              <a:tailEnd type="none" w="med" len="med"/>
            </a:ln>
            <a:effectLst/>
          </p:spPr>
        </p:cxnSp>
        <p:cxnSp>
          <p:nvCxnSpPr>
            <p:cNvPr id="30" name="Straight Arrow Connector 29"/>
            <p:cNvCxnSpPr/>
            <p:nvPr/>
          </p:nvCxnSpPr>
          <p:spPr bwMode="auto">
            <a:xfrm>
              <a:off x="2368352" y="6852828"/>
              <a:ext cx="576064" cy="0"/>
            </a:xfrm>
            <a:prstGeom prst="straightConnector1">
              <a:avLst/>
            </a:prstGeom>
            <a:solidFill>
              <a:schemeClr val="hlink"/>
            </a:solidFill>
            <a:ln w="6350" cap="flat" cmpd="sng" algn="ctr">
              <a:solidFill>
                <a:schemeClr val="tx1"/>
              </a:solidFill>
              <a:prstDash val="solid"/>
              <a:round/>
              <a:headEnd type="none" w="med" len="med"/>
              <a:tailEnd type="arrow"/>
            </a:ln>
            <a:effectLst/>
          </p:spPr>
        </p:cxnSp>
      </p:grpSp>
      <p:grpSp>
        <p:nvGrpSpPr>
          <p:cNvPr id="38" name="Group 37"/>
          <p:cNvGrpSpPr/>
          <p:nvPr/>
        </p:nvGrpSpPr>
        <p:grpSpPr>
          <a:xfrm>
            <a:off x="9425136" y="3756484"/>
            <a:ext cx="936104" cy="612068"/>
            <a:chOff x="9497144" y="6852828"/>
            <a:chExt cx="936104" cy="612068"/>
          </a:xfrm>
        </p:grpSpPr>
        <p:cxnSp>
          <p:nvCxnSpPr>
            <p:cNvPr id="35" name="Straight Connector 34"/>
            <p:cNvCxnSpPr/>
            <p:nvPr/>
          </p:nvCxnSpPr>
          <p:spPr bwMode="auto">
            <a:xfrm>
              <a:off x="9497144" y="6852828"/>
              <a:ext cx="936104" cy="0"/>
            </a:xfrm>
            <a:prstGeom prst="line">
              <a:avLst/>
            </a:prstGeom>
            <a:solidFill>
              <a:schemeClr val="hlink"/>
            </a:solidFill>
            <a:ln w="6350" cap="flat" cmpd="sng" algn="ctr">
              <a:solidFill>
                <a:schemeClr val="tx1"/>
              </a:solidFill>
              <a:prstDash val="solid"/>
              <a:round/>
              <a:headEnd type="none" w="med" len="med"/>
              <a:tailEnd type="none" w="med" len="med"/>
            </a:ln>
            <a:effectLst/>
          </p:spPr>
        </p:cxnSp>
        <p:cxnSp>
          <p:nvCxnSpPr>
            <p:cNvPr id="37" name="Straight Arrow Connector 36"/>
            <p:cNvCxnSpPr/>
            <p:nvPr/>
          </p:nvCxnSpPr>
          <p:spPr bwMode="auto">
            <a:xfrm>
              <a:off x="10433248" y="6852828"/>
              <a:ext cx="0" cy="612068"/>
            </a:xfrm>
            <a:prstGeom prst="straightConnector1">
              <a:avLst/>
            </a:prstGeom>
            <a:solidFill>
              <a:schemeClr val="hlink"/>
            </a:solidFill>
            <a:ln w="6350" cap="flat" cmpd="sng" algn="ctr">
              <a:solidFill>
                <a:schemeClr val="tx1"/>
              </a:solidFill>
              <a:prstDash val="solid"/>
              <a:round/>
              <a:headEnd type="none" w="med" len="med"/>
              <a:tailEnd type="arrow"/>
            </a:ln>
            <a:effectLst/>
          </p:spPr>
        </p:cxnSp>
      </p:grpSp>
      <p:cxnSp>
        <p:nvCxnSpPr>
          <p:cNvPr id="42" name="Straight Arrow Connector 41"/>
          <p:cNvCxnSpPr/>
          <p:nvPr/>
        </p:nvCxnSpPr>
        <p:spPr bwMode="auto">
          <a:xfrm>
            <a:off x="7840960" y="3000400"/>
            <a:ext cx="0" cy="414046"/>
          </a:xfrm>
          <a:prstGeom prst="straightConnector1">
            <a:avLst/>
          </a:prstGeom>
          <a:solidFill>
            <a:schemeClr val="hlink"/>
          </a:solidFill>
          <a:ln w="6350" cap="flat" cmpd="sng" algn="ctr">
            <a:solidFill>
              <a:schemeClr val="tx1"/>
            </a:solidFill>
            <a:prstDash val="solid"/>
            <a:round/>
            <a:headEnd type="none" w="med" len="med"/>
            <a:tailEnd type="arrow"/>
          </a:ln>
          <a:effectLst/>
        </p:spPr>
      </p:cxnSp>
      <p:sp>
        <p:nvSpPr>
          <p:cNvPr id="43" name="Pentagon 42"/>
          <p:cNvSpPr/>
          <p:nvPr/>
        </p:nvSpPr>
        <p:spPr bwMode="auto">
          <a:xfrm>
            <a:off x="8209384" y="5520680"/>
            <a:ext cx="2223864" cy="504056"/>
          </a:xfrm>
          <a:prstGeom prst="homePlate">
            <a:avLst/>
          </a:prstGeom>
          <a:solidFill>
            <a:srgbClr val="FF0000"/>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AU" sz="1600" b="1" i="0" u="none" strike="noStrike" cap="none" normalizeH="0" baseline="0" dirty="0" smtClean="0">
                <a:ln>
                  <a:noFill/>
                </a:ln>
                <a:solidFill>
                  <a:schemeClr val="tx1"/>
                </a:solidFill>
                <a:effectLst/>
                <a:latin typeface="Corpid C1 Regular" pitchFamily="34" charset="0"/>
              </a:rPr>
              <a:t>hotfix</a:t>
            </a:r>
            <a:r>
              <a:rPr kumimoji="0" lang="en-AU" sz="1600" b="1" i="0" u="none" strike="noStrike" cap="none" normalizeH="0" baseline="0" dirty="0" smtClean="0">
                <a:ln>
                  <a:noFill/>
                </a:ln>
                <a:solidFill>
                  <a:schemeClr val="tx1"/>
                </a:solidFill>
                <a:effectLst/>
                <a:latin typeface="Corpid C1 Regular" pitchFamily="34" charset="0"/>
              </a:rPr>
              <a:t>/ -</a:t>
            </a:r>
            <a:r>
              <a:rPr kumimoji="0" lang="en-AU" sz="1600" b="1" i="0" u="none" strike="noStrike" cap="none" normalizeH="0" baseline="0" dirty="0" smtClean="0">
                <a:ln>
                  <a:noFill/>
                </a:ln>
                <a:solidFill>
                  <a:schemeClr val="tx1"/>
                </a:solidFill>
                <a:effectLst/>
                <a:latin typeface="Corpid C1 Regular" pitchFamily="34" charset="0"/>
              </a:rPr>
              <a:t>001</a:t>
            </a:r>
          </a:p>
        </p:txBody>
      </p:sp>
      <p:grpSp>
        <p:nvGrpSpPr>
          <p:cNvPr id="44" name="Group 43"/>
          <p:cNvGrpSpPr/>
          <p:nvPr/>
        </p:nvGrpSpPr>
        <p:grpSpPr>
          <a:xfrm>
            <a:off x="7480920" y="5016624"/>
            <a:ext cx="576064" cy="684076"/>
            <a:chOff x="2368352" y="6168752"/>
            <a:chExt cx="576064" cy="684076"/>
          </a:xfrm>
        </p:grpSpPr>
        <p:cxnSp>
          <p:nvCxnSpPr>
            <p:cNvPr id="45" name="Straight Connector 44"/>
            <p:cNvCxnSpPr/>
            <p:nvPr/>
          </p:nvCxnSpPr>
          <p:spPr bwMode="auto">
            <a:xfrm>
              <a:off x="2368352" y="6168752"/>
              <a:ext cx="0" cy="684076"/>
            </a:xfrm>
            <a:prstGeom prst="line">
              <a:avLst/>
            </a:prstGeom>
            <a:solidFill>
              <a:schemeClr val="hlink"/>
            </a:solidFill>
            <a:ln w="6350" cap="flat" cmpd="sng" algn="ctr">
              <a:solidFill>
                <a:schemeClr val="tx1"/>
              </a:solidFill>
              <a:prstDash val="solid"/>
              <a:round/>
              <a:headEnd type="none" w="med" len="med"/>
              <a:tailEnd type="none" w="med" len="med"/>
            </a:ln>
            <a:effectLst/>
          </p:spPr>
        </p:cxnSp>
        <p:cxnSp>
          <p:nvCxnSpPr>
            <p:cNvPr id="46" name="Straight Arrow Connector 45"/>
            <p:cNvCxnSpPr/>
            <p:nvPr/>
          </p:nvCxnSpPr>
          <p:spPr bwMode="auto">
            <a:xfrm>
              <a:off x="2368352" y="6852828"/>
              <a:ext cx="576064" cy="0"/>
            </a:xfrm>
            <a:prstGeom prst="straightConnector1">
              <a:avLst/>
            </a:prstGeom>
            <a:solidFill>
              <a:schemeClr val="hlink"/>
            </a:solidFill>
            <a:ln w="6350" cap="flat" cmpd="sng" algn="ctr">
              <a:solidFill>
                <a:schemeClr val="tx1"/>
              </a:solidFill>
              <a:prstDash val="solid"/>
              <a:round/>
              <a:headEnd type="none" w="med" len="med"/>
              <a:tailEnd type="arrow"/>
            </a:ln>
            <a:effectLst/>
          </p:spPr>
        </p:cxnSp>
      </p:grpSp>
      <p:cxnSp>
        <p:nvCxnSpPr>
          <p:cNvPr id="48" name="Straight Connector 47"/>
          <p:cNvCxnSpPr/>
          <p:nvPr/>
        </p:nvCxnSpPr>
        <p:spPr bwMode="auto">
          <a:xfrm>
            <a:off x="10433248" y="5736704"/>
            <a:ext cx="648072" cy="0"/>
          </a:xfrm>
          <a:prstGeom prst="line">
            <a:avLst/>
          </a:prstGeom>
          <a:solidFill>
            <a:schemeClr val="hlink"/>
          </a:solidFill>
          <a:ln w="6350" cap="flat" cmpd="sng" algn="ctr">
            <a:solidFill>
              <a:schemeClr val="tx1"/>
            </a:solidFill>
            <a:prstDash val="solid"/>
            <a:round/>
            <a:headEnd type="none" w="med" len="med"/>
            <a:tailEnd type="none" w="med" len="med"/>
          </a:ln>
          <a:effectLst/>
        </p:spPr>
      </p:cxnSp>
      <p:cxnSp>
        <p:nvCxnSpPr>
          <p:cNvPr id="50" name="Straight Arrow Connector 49"/>
          <p:cNvCxnSpPr/>
          <p:nvPr/>
        </p:nvCxnSpPr>
        <p:spPr bwMode="auto">
          <a:xfrm flipV="1">
            <a:off x="11081320" y="5124636"/>
            <a:ext cx="0" cy="612068"/>
          </a:xfrm>
          <a:prstGeom prst="straightConnector1">
            <a:avLst/>
          </a:prstGeom>
          <a:solidFill>
            <a:schemeClr val="hlink"/>
          </a:solidFill>
          <a:ln w="6350" cap="flat" cmpd="sng" algn="ctr">
            <a:solidFill>
              <a:schemeClr val="tx1"/>
            </a:solidFill>
            <a:prstDash val="solid"/>
            <a:round/>
            <a:headEnd type="none" w="med" len="med"/>
            <a:tailEnd type="arrow"/>
          </a:ln>
          <a:effectLst/>
        </p:spPr>
      </p:cxnSp>
      <p:grpSp>
        <p:nvGrpSpPr>
          <p:cNvPr id="57" name="Group 56"/>
          <p:cNvGrpSpPr/>
          <p:nvPr/>
        </p:nvGrpSpPr>
        <p:grpSpPr>
          <a:xfrm>
            <a:off x="4168552" y="1884276"/>
            <a:ext cx="3672408" cy="612068"/>
            <a:chOff x="4384576" y="4980620"/>
            <a:chExt cx="3672408" cy="612068"/>
          </a:xfrm>
        </p:grpSpPr>
        <p:cxnSp>
          <p:nvCxnSpPr>
            <p:cNvPr id="53" name="Straight Connector 52"/>
            <p:cNvCxnSpPr/>
            <p:nvPr/>
          </p:nvCxnSpPr>
          <p:spPr bwMode="auto">
            <a:xfrm>
              <a:off x="4384576" y="4980620"/>
              <a:ext cx="3672408" cy="0"/>
            </a:xfrm>
            <a:prstGeom prst="line">
              <a:avLst/>
            </a:prstGeom>
            <a:solidFill>
              <a:schemeClr val="hlink"/>
            </a:solidFill>
            <a:ln w="6350" cap="flat" cmpd="sng" algn="ctr">
              <a:solidFill>
                <a:schemeClr val="tx1"/>
              </a:solidFill>
              <a:prstDash val="solid"/>
              <a:round/>
              <a:headEnd type="none" w="med" len="med"/>
              <a:tailEnd type="none" w="med" len="med"/>
            </a:ln>
            <a:effectLst/>
          </p:spPr>
        </p:cxnSp>
        <p:cxnSp>
          <p:nvCxnSpPr>
            <p:cNvPr id="55" name="Straight Arrow Connector 54"/>
            <p:cNvCxnSpPr/>
            <p:nvPr/>
          </p:nvCxnSpPr>
          <p:spPr bwMode="auto">
            <a:xfrm>
              <a:off x="8056984" y="4980620"/>
              <a:ext cx="0" cy="612068"/>
            </a:xfrm>
            <a:prstGeom prst="straightConnector1">
              <a:avLst/>
            </a:prstGeom>
            <a:solidFill>
              <a:schemeClr val="hlink"/>
            </a:solidFill>
            <a:ln w="6350" cap="flat" cmpd="sng" algn="ctr">
              <a:solidFill>
                <a:schemeClr val="tx1"/>
              </a:solidFill>
              <a:prstDash val="solid"/>
              <a:round/>
              <a:headEnd type="none" w="med" len="med"/>
              <a:tailEnd type="arrow"/>
            </a:ln>
            <a:effectLst/>
          </p:spPr>
        </p:cxnSp>
      </p:grpSp>
      <p:sp>
        <p:nvSpPr>
          <p:cNvPr id="58" name="TextBox 57"/>
          <p:cNvSpPr txBox="1"/>
          <p:nvPr/>
        </p:nvSpPr>
        <p:spPr>
          <a:xfrm>
            <a:off x="424136" y="1488232"/>
            <a:ext cx="1116124" cy="318035"/>
          </a:xfrm>
          <a:prstGeom prst="rect">
            <a:avLst/>
          </a:prstGeom>
          <a:noFill/>
        </p:spPr>
        <p:txBody>
          <a:bodyPr wrap="square" rtlCol="0">
            <a:noAutofit/>
          </a:bodyPr>
          <a:lstStyle/>
          <a:p>
            <a:pPr algn="l"/>
            <a:r>
              <a:rPr lang="en-AU" sz="1200" b="1" dirty="0" smtClean="0"/>
              <a:t>Local branch</a:t>
            </a:r>
          </a:p>
        </p:txBody>
      </p:sp>
      <p:sp>
        <p:nvSpPr>
          <p:cNvPr id="59" name="TextBox 58"/>
          <p:cNvSpPr txBox="1"/>
          <p:nvPr/>
        </p:nvSpPr>
        <p:spPr>
          <a:xfrm>
            <a:off x="928192" y="3144416"/>
            <a:ext cx="1656184" cy="318035"/>
          </a:xfrm>
          <a:prstGeom prst="rect">
            <a:avLst/>
          </a:prstGeom>
          <a:noFill/>
        </p:spPr>
        <p:txBody>
          <a:bodyPr wrap="square" rtlCol="0">
            <a:noAutofit/>
          </a:bodyPr>
          <a:lstStyle/>
          <a:p>
            <a:pPr algn="l"/>
            <a:r>
              <a:rPr lang="en-AU" sz="1200" b="1" dirty="0" smtClean="0"/>
              <a:t>Team lead branch</a:t>
            </a:r>
          </a:p>
        </p:txBody>
      </p:sp>
      <p:sp>
        <p:nvSpPr>
          <p:cNvPr id="60" name="TextBox 59"/>
          <p:cNvSpPr txBox="1"/>
          <p:nvPr/>
        </p:nvSpPr>
        <p:spPr>
          <a:xfrm>
            <a:off x="8237004" y="1962285"/>
            <a:ext cx="1836204" cy="318035"/>
          </a:xfrm>
          <a:prstGeom prst="rect">
            <a:avLst/>
          </a:prstGeom>
          <a:noFill/>
        </p:spPr>
        <p:txBody>
          <a:bodyPr wrap="square" rtlCol="0">
            <a:noAutofit/>
          </a:bodyPr>
          <a:lstStyle/>
          <a:p>
            <a:pPr algn="l"/>
            <a:r>
              <a:rPr lang="en-AU" sz="1200" b="1" dirty="0" smtClean="0"/>
              <a:t>Github merge</a:t>
            </a:r>
          </a:p>
        </p:txBody>
      </p:sp>
      <p:sp>
        <p:nvSpPr>
          <p:cNvPr id="61" name="TextBox 60"/>
          <p:cNvSpPr txBox="1"/>
          <p:nvPr/>
        </p:nvSpPr>
        <p:spPr>
          <a:xfrm>
            <a:off x="8273008" y="3072408"/>
            <a:ext cx="2556284" cy="390043"/>
          </a:xfrm>
          <a:prstGeom prst="rect">
            <a:avLst/>
          </a:prstGeom>
          <a:noFill/>
        </p:spPr>
        <p:txBody>
          <a:bodyPr wrap="square" rtlCol="0">
            <a:noAutofit/>
          </a:bodyPr>
          <a:lstStyle/>
          <a:p>
            <a:pPr algn="l"/>
            <a:r>
              <a:rPr lang="en-AU" sz="1200" b="1" dirty="0" smtClean="0"/>
              <a:t>Merge if required in release</a:t>
            </a:r>
          </a:p>
        </p:txBody>
      </p:sp>
      <p:sp>
        <p:nvSpPr>
          <p:cNvPr id="62" name="TextBox 61"/>
          <p:cNvSpPr txBox="1"/>
          <p:nvPr/>
        </p:nvSpPr>
        <p:spPr>
          <a:xfrm>
            <a:off x="9209112" y="3906501"/>
            <a:ext cx="1836204" cy="318035"/>
          </a:xfrm>
          <a:prstGeom prst="rect">
            <a:avLst/>
          </a:prstGeom>
          <a:noFill/>
        </p:spPr>
        <p:txBody>
          <a:bodyPr wrap="square" rtlCol="0">
            <a:noAutofit/>
          </a:bodyPr>
          <a:lstStyle/>
          <a:p>
            <a:pPr algn="l"/>
            <a:r>
              <a:rPr lang="en-AU" sz="1200" b="1" dirty="0" smtClean="0"/>
              <a:t>Github merge</a:t>
            </a:r>
          </a:p>
        </p:txBody>
      </p:sp>
      <p:sp>
        <p:nvSpPr>
          <p:cNvPr id="63" name="TextBox 62"/>
          <p:cNvSpPr txBox="1"/>
          <p:nvPr/>
        </p:nvSpPr>
        <p:spPr>
          <a:xfrm>
            <a:off x="424136" y="6168752"/>
            <a:ext cx="11665296" cy="2736304"/>
          </a:xfrm>
          <a:prstGeom prst="rect">
            <a:avLst/>
          </a:prstGeom>
          <a:noFill/>
        </p:spPr>
        <p:txBody>
          <a:bodyPr wrap="square" rtlCol="0">
            <a:noAutofit/>
          </a:bodyPr>
          <a:lstStyle/>
          <a:p>
            <a:pPr marL="285750" indent="-285750">
              <a:buFont typeface="Arial" panose="020B0604020202020204" pitchFamily="34" charset="0"/>
              <a:buChar char="•"/>
            </a:pPr>
            <a:r>
              <a:rPr lang="en-AU" sz="1400" b="1" dirty="0"/>
              <a:t>Master branch: always contains the latest production code. Emergency hotfixes are applied to the master branch and then the develop branch</a:t>
            </a:r>
          </a:p>
          <a:p>
            <a:pPr marL="285750" indent="-285750">
              <a:buFont typeface="Arial" panose="020B0604020202020204" pitchFamily="34" charset="0"/>
              <a:buChar char="•"/>
            </a:pPr>
            <a:endParaRPr lang="en-AU" sz="1400" b="1" dirty="0"/>
          </a:p>
          <a:p>
            <a:pPr marL="285750" indent="-285750">
              <a:buFont typeface="Arial" panose="020B0604020202020204" pitchFamily="34" charset="0"/>
              <a:buChar char="•"/>
            </a:pPr>
            <a:r>
              <a:rPr lang="en-AU" sz="1400" b="1" dirty="0"/>
              <a:t>Develop branch to be the main branch where the source code of HEAD always reflects a state with the latest delivered development changes for the next </a:t>
            </a:r>
            <a:r>
              <a:rPr lang="en-AU" sz="1400" b="1" dirty="0" smtClean="0"/>
              <a:t>release</a:t>
            </a:r>
          </a:p>
          <a:p>
            <a:pPr marL="285750" indent="-285750">
              <a:buFont typeface="Arial" panose="020B0604020202020204" pitchFamily="34" charset="0"/>
              <a:buChar char="•"/>
            </a:pPr>
            <a:endParaRPr lang="en-AU" sz="1400" b="1" dirty="0" smtClean="0"/>
          </a:p>
          <a:p>
            <a:pPr marL="285750" indent="-285750">
              <a:buFont typeface="Arial" panose="020B0604020202020204" pitchFamily="34" charset="0"/>
              <a:buChar char="•"/>
            </a:pPr>
            <a:r>
              <a:rPr lang="en-AU" sz="1400" b="1" dirty="0"/>
              <a:t>Feature branch: </a:t>
            </a:r>
            <a:r>
              <a:rPr lang="en-AU" sz="1400" b="1" dirty="0" smtClean="0"/>
              <a:t>Developers </a:t>
            </a:r>
            <a:r>
              <a:rPr lang="en-AU" sz="1400" b="1" dirty="0"/>
              <a:t>and testers will work off individual created feature branches. These feature branches will contain only changes relevant to their associated story cards.</a:t>
            </a:r>
          </a:p>
          <a:p>
            <a:pPr marL="285750" indent="-285750">
              <a:buFont typeface="Arial" panose="020B0604020202020204" pitchFamily="34" charset="0"/>
              <a:buChar char="•"/>
            </a:pPr>
            <a:endParaRPr lang="en-AU" sz="1400" b="1" dirty="0"/>
          </a:p>
          <a:p>
            <a:pPr marL="285750" indent="-285750">
              <a:buFont typeface="Arial" panose="020B0604020202020204" pitchFamily="34" charset="0"/>
              <a:buChar char="•"/>
            </a:pPr>
            <a:r>
              <a:rPr lang="en-AU" sz="1400" b="1" dirty="0"/>
              <a:t>Release branch: When it's time for a release, a new branch is created of development. This will be the branch deployed into production. Once deployed, it'll be merged into master and back into develop</a:t>
            </a:r>
            <a:endParaRPr lang="en-AU" sz="1400" b="1" dirty="0" smtClean="0"/>
          </a:p>
        </p:txBody>
      </p:sp>
      <p:cxnSp>
        <p:nvCxnSpPr>
          <p:cNvPr id="65" name="Straight Arrow Connector 64"/>
          <p:cNvCxnSpPr/>
          <p:nvPr/>
        </p:nvCxnSpPr>
        <p:spPr bwMode="auto">
          <a:xfrm flipV="1">
            <a:off x="11045316" y="3207424"/>
            <a:ext cx="0" cy="1305144"/>
          </a:xfrm>
          <a:prstGeom prst="straightConnector1">
            <a:avLst/>
          </a:prstGeom>
          <a:solidFill>
            <a:schemeClr val="hlink"/>
          </a:solidFill>
          <a:ln w="6350" cap="flat" cmpd="sng" algn="ctr">
            <a:solidFill>
              <a:schemeClr val="tx1"/>
            </a:solidFill>
            <a:prstDash val="solid"/>
            <a:round/>
            <a:headEnd type="none" w="med" len="med"/>
            <a:tailEnd type="arrow"/>
          </a:ln>
          <a:effectLst/>
        </p:spPr>
      </p:cxnSp>
    </p:spTree>
    <p:extLst>
      <p:ext uri="{BB962C8B-B14F-4D97-AF65-F5344CB8AC3E}">
        <p14:creationId xmlns:p14="http://schemas.microsoft.com/office/powerpoint/2010/main" val="102270184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a:spLocks noGrp="1"/>
          </p:cNvSpPr>
          <p:nvPr>
            <p:ph type="sldNum" sz="quarter" idx="16"/>
          </p:nvPr>
        </p:nvSpPr>
        <p:spPr/>
        <p:txBody>
          <a:bodyPr/>
          <a:lstStyle/>
          <a:p>
            <a:fld id="{D9407186-31EA-45C5-A793-40B12ED81397}" type="slidenum">
              <a:rPr lang="en-AU" smtClean="0">
                <a:solidFill>
                  <a:srgbClr val="000000"/>
                </a:solidFill>
              </a:rPr>
              <a:pPr/>
              <a:t>11</a:t>
            </a:fld>
            <a:endParaRPr lang="en-AU" dirty="0">
              <a:solidFill>
                <a:srgbClr val="000000"/>
              </a:solidFill>
            </a:endParaRPr>
          </a:p>
        </p:txBody>
      </p:sp>
      <p:sp>
        <p:nvSpPr>
          <p:cNvPr id="8" name="Title 7"/>
          <p:cNvSpPr>
            <a:spLocks noGrp="1"/>
          </p:cNvSpPr>
          <p:nvPr>
            <p:ph type="title"/>
          </p:nvPr>
        </p:nvSpPr>
        <p:spPr/>
        <p:txBody>
          <a:bodyPr/>
          <a:lstStyle/>
          <a:p>
            <a:r>
              <a:rPr lang="en-AU" dirty="0"/>
              <a:t>Appendix </a:t>
            </a:r>
            <a:r>
              <a:rPr lang="en-AU" dirty="0" smtClean="0"/>
              <a:t>I </a:t>
            </a:r>
            <a:r>
              <a:rPr lang="en-AU" dirty="0"/>
              <a:t>- </a:t>
            </a:r>
            <a:r>
              <a:rPr lang="en-AU" dirty="0" smtClean="0"/>
              <a:t>  </a:t>
            </a:r>
            <a:r>
              <a:rPr lang="en-AU" dirty="0" smtClean="0"/>
              <a:t>delivery timeline</a:t>
            </a:r>
            <a:endParaRPr lang="en-AU" dirty="0"/>
          </a:p>
        </p:txBody>
      </p:sp>
      <p:sp>
        <p:nvSpPr>
          <p:cNvPr id="2" name="Right Arrow 1"/>
          <p:cNvSpPr/>
          <p:nvPr/>
        </p:nvSpPr>
        <p:spPr bwMode="auto">
          <a:xfrm>
            <a:off x="496144" y="2856384"/>
            <a:ext cx="230425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3" name="TextBox 2"/>
          <p:cNvSpPr txBox="1"/>
          <p:nvPr/>
        </p:nvSpPr>
        <p:spPr>
          <a:xfrm>
            <a:off x="712168" y="3180420"/>
            <a:ext cx="1584176" cy="324036"/>
          </a:xfrm>
          <a:prstGeom prst="rect">
            <a:avLst/>
          </a:prstGeom>
          <a:noFill/>
        </p:spPr>
        <p:txBody>
          <a:bodyPr wrap="square" rtlCol="0">
            <a:noAutofit/>
          </a:bodyPr>
          <a:lstStyle/>
          <a:p>
            <a:pPr algn="l"/>
            <a:r>
              <a:rPr lang="en-AU" sz="1200" b="1" dirty="0" smtClean="0"/>
              <a:t>Design (2-4 wks)</a:t>
            </a:r>
          </a:p>
        </p:txBody>
      </p:sp>
      <p:sp>
        <p:nvSpPr>
          <p:cNvPr id="15" name="Right Arrow 14"/>
          <p:cNvSpPr/>
          <p:nvPr/>
        </p:nvSpPr>
        <p:spPr bwMode="auto">
          <a:xfrm>
            <a:off x="2800400" y="2856384"/>
            <a:ext cx="302433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16" name="TextBox 15"/>
          <p:cNvSpPr txBox="1"/>
          <p:nvPr/>
        </p:nvSpPr>
        <p:spPr>
          <a:xfrm>
            <a:off x="3016424" y="3180420"/>
            <a:ext cx="2160240" cy="324036"/>
          </a:xfrm>
          <a:prstGeom prst="rect">
            <a:avLst/>
          </a:prstGeom>
          <a:noFill/>
        </p:spPr>
        <p:txBody>
          <a:bodyPr wrap="square" rtlCol="0">
            <a:noAutofit/>
          </a:bodyPr>
          <a:lstStyle/>
          <a:p>
            <a:pPr algn="l"/>
            <a:r>
              <a:rPr lang="en-AU" sz="1200" b="1" dirty="0" smtClean="0"/>
              <a:t>Build &amp; Test (4-6 </a:t>
            </a:r>
            <a:r>
              <a:rPr lang="en-AU" sz="1200" b="1" dirty="0" err="1" smtClean="0"/>
              <a:t>wks</a:t>
            </a:r>
            <a:r>
              <a:rPr lang="en-AU" sz="1200" b="1" dirty="0" smtClean="0"/>
              <a:t>)</a:t>
            </a:r>
          </a:p>
        </p:txBody>
      </p:sp>
      <p:sp>
        <p:nvSpPr>
          <p:cNvPr id="17" name="Right Arrow 16"/>
          <p:cNvSpPr/>
          <p:nvPr/>
        </p:nvSpPr>
        <p:spPr bwMode="auto">
          <a:xfrm>
            <a:off x="5824736" y="2856384"/>
            <a:ext cx="302433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18" name="TextBox 17"/>
          <p:cNvSpPr txBox="1"/>
          <p:nvPr/>
        </p:nvSpPr>
        <p:spPr>
          <a:xfrm>
            <a:off x="5968752" y="3216424"/>
            <a:ext cx="2376264" cy="288032"/>
          </a:xfrm>
          <a:prstGeom prst="rect">
            <a:avLst/>
          </a:prstGeom>
          <a:noFill/>
        </p:spPr>
        <p:txBody>
          <a:bodyPr wrap="square" rtlCol="0">
            <a:noAutofit/>
          </a:bodyPr>
          <a:lstStyle/>
          <a:p>
            <a:pPr algn="l"/>
            <a:r>
              <a:rPr lang="en-AU" sz="1200" b="1" dirty="0" smtClean="0"/>
              <a:t>ST + SIT + UAT (5-12 </a:t>
            </a:r>
            <a:r>
              <a:rPr lang="en-AU" sz="1200" b="1" dirty="0" err="1" smtClean="0"/>
              <a:t>wks</a:t>
            </a:r>
            <a:r>
              <a:rPr lang="en-AU" sz="1200" b="1" dirty="0" smtClean="0"/>
              <a:t>)</a:t>
            </a:r>
          </a:p>
        </p:txBody>
      </p:sp>
      <p:sp>
        <p:nvSpPr>
          <p:cNvPr id="19" name="Right Arrow 18"/>
          <p:cNvSpPr/>
          <p:nvPr/>
        </p:nvSpPr>
        <p:spPr bwMode="auto">
          <a:xfrm>
            <a:off x="8849072" y="2856384"/>
            <a:ext cx="158417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20" name="TextBox 19"/>
          <p:cNvSpPr txBox="1"/>
          <p:nvPr/>
        </p:nvSpPr>
        <p:spPr>
          <a:xfrm>
            <a:off x="8849072" y="3072408"/>
            <a:ext cx="1368152" cy="288032"/>
          </a:xfrm>
          <a:prstGeom prst="rect">
            <a:avLst/>
          </a:prstGeom>
          <a:noFill/>
        </p:spPr>
        <p:txBody>
          <a:bodyPr wrap="square" rtlCol="0">
            <a:noAutofit/>
          </a:bodyPr>
          <a:lstStyle/>
          <a:p>
            <a:pPr algn="l"/>
            <a:r>
              <a:rPr lang="en-AU" sz="1200" b="1" dirty="0" smtClean="0"/>
              <a:t>Refactor  (2-3 days)</a:t>
            </a:r>
          </a:p>
        </p:txBody>
      </p:sp>
      <p:sp>
        <p:nvSpPr>
          <p:cNvPr id="21" name="Right Arrow 20"/>
          <p:cNvSpPr/>
          <p:nvPr/>
        </p:nvSpPr>
        <p:spPr bwMode="auto">
          <a:xfrm>
            <a:off x="10433248" y="2856384"/>
            <a:ext cx="158417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22" name="TextBox 21"/>
          <p:cNvSpPr txBox="1"/>
          <p:nvPr/>
        </p:nvSpPr>
        <p:spPr>
          <a:xfrm>
            <a:off x="10649272" y="3216424"/>
            <a:ext cx="1368152" cy="288032"/>
          </a:xfrm>
          <a:prstGeom prst="rect">
            <a:avLst/>
          </a:prstGeom>
          <a:noFill/>
        </p:spPr>
        <p:txBody>
          <a:bodyPr wrap="square" rtlCol="0">
            <a:noAutofit/>
          </a:bodyPr>
          <a:lstStyle/>
          <a:p>
            <a:pPr algn="l"/>
            <a:r>
              <a:rPr lang="en-AU" sz="1200" b="1" dirty="0" smtClean="0"/>
              <a:t>Release Prod</a:t>
            </a:r>
          </a:p>
        </p:txBody>
      </p:sp>
      <p:sp>
        <p:nvSpPr>
          <p:cNvPr id="4" name="TextBox 3"/>
          <p:cNvSpPr txBox="1"/>
          <p:nvPr/>
        </p:nvSpPr>
        <p:spPr>
          <a:xfrm>
            <a:off x="64096" y="3216424"/>
            <a:ext cx="504056" cy="288032"/>
          </a:xfrm>
          <a:prstGeom prst="rect">
            <a:avLst/>
          </a:prstGeom>
          <a:noFill/>
        </p:spPr>
        <p:txBody>
          <a:bodyPr wrap="square" rtlCol="0">
            <a:noAutofit/>
          </a:bodyPr>
          <a:lstStyle/>
          <a:p>
            <a:pPr algn="l"/>
            <a:r>
              <a:rPr lang="en-AU" sz="1200" b="1" dirty="0" smtClean="0"/>
              <a:t>P1</a:t>
            </a:r>
          </a:p>
        </p:txBody>
      </p:sp>
      <p:sp>
        <p:nvSpPr>
          <p:cNvPr id="24" name="Right Arrow 23"/>
          <p:cNvSpPr/>
          <p:nvPr/>
        </p:nvSpPr>
        <p:spPr bwMode="auto">
          <a:xfrm>
            <a:off x="496144" y="3864496"/>
            <a:ext cx="230425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25" name="TextBox 24"/>
          <p:cNvSpPr txBox="1"/>
          <p:nvPr/>
        </p:nvSpPr>
        <p:spPr>
          <a:xfrm>
            <a:off x="712168" y="4188532"/>
            <a:ext cx="1584176" cy="324036"/>
          </a:xfrm>
          <a:prstGeom prst="rect">
            <a:avLst/>
          </a:prstGeom>
          <a:noFill/>
        </p:spPr>
        <p:txBody>
          <a:bodyPr wrap="square" rtlCol="0">
            <a:noAutofit/>
          </a:bodyPr>
          <a:lstStyle/>
          <a:p>
            <a:pPr algn="l"/>
            <a:r>
              <a:rPr lang="en-AU" sz="1200" b="1" dirty="0" smtClean="0"/>
              <a:t>Design (2-4 </a:t>
            </a:r>
            <a:r>
              <a:rPr lang="en-AU" sz="1200" b="1" dirty="0" err="1" smtClean="0"/>
              <a:t>wks</a:t>
            </a:r>
            <a:r>
              <a:rPr lang="en-AU" sz="1200" b="1" dirty="0" smtClean="0"/>
              <a:t>)</a:t>
            </a:r>
          </a:p>
        </p:txBody>
      </p:sp>
      <p:sp>
        <p:nvSpPr>
          <p:cNvPr id="26" name="Right Arrow 25"/>
          <p:cNvSpPr/>
          <p:nvPr/>
        </p:nvSpPr>
        <p:spPr bwMode="auto">
          <a:xfrm>
            <a:off x="2800400" y="3864496"/>
            <a:ext cx="302433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27" name="TextBox 26"/>
          <p:cNvSpPr txBox="1"/>
          <p:nvPr/>
        </p:nvSpPr>
        <p:spPr>
          <a:xfrm>
            <a:off x="3016424" y="4188532"/>
            <a:ext cx="2160240" cy="324036"/>
          </a:xfrm>
          <a:prstGeom prst="rect">
            <a:avLst/>
          </a:prstGeom>
          <a:noFill/>
        </p:spPr>
        <p:txBody>
          <a:bodyPr wrap="square" rtlCol="0">
            <a:noAutofit/>
          </a:bodyPr>
          <a:lstStyle/>
          <a:p>
            <a:pPr algn="l"/>
            <a:r>
              <a:rPr lang="en-AU" sz="1200" b="1" dirty="0" smtClean="0"/>
              <a:t>Build &amp; Test (4-6 </a:t>
            </a:r>
            <a:r>
              <a:rPr lang="en-AU" sz="1200" b="1" dirty="0" err="1" smtClean="0"/>
              <a:t>wks</a:t>
            </a:r>
            <a:r>
              <a:rPr lang="en-AU" sz="1200" b="1" dirty="0" smtClean="0"/>
              <a:t>)</a:t>
            </a:r>
          </a:p>
        </p:txBody>
      </p:sp>
      <p:sp>
        <p:nvSpPr>
          <p:cNvPr id="28" name="Right Arrow 27"/>
          <p:cNvSpPr/>
          <p:nvPr/>
        </p:nvSpPr>
        <p:spPr bwMode="auto">
          <a:xfrm>
            <a:off x="5824736" y="3864496"/>
            <a:ext cx="302433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29" name="TextBox 28"/>
          <p:cNvSpPr txBox="1"/>
          <p:nvPr/>
        </p:nvSpPr>
        <p:spPr>
          <a:xfrm>
            <a:off x="5968752" y="4224536"/>
            <a:ext cx="2376264" cy="288032"/>
          </a:xfrm>
          <a:prstGeom prst="rect">
            <a:avLst/>
          </a:prstGeom>
          <a:noFill/>
        </p:spPr>
        <p:txBody>
          <a:bodyPr wrap="square" rtlCol="0">
            <a:noAutofit/>
          </a:bodyPr>
          <a:lstStyle/>
          <a:p>
            <a:pPr algn="l"/>
            <a:r>
              <a:rPr lang="en-AU" sz="1200" b="1" dirty="0" smtClean="0"/>
              <a:t>ST + SIT + UAT (5-12 </a:t>
            </a:r>
            <a:r>
              <a:rPr lang="en-AU" sz="1200" b="1" dirty="0" err="1" smtClean="0"/>
              <a:t>wks</a:t>
            </a:r>
            <a:r>
              <a:rPr lang="en-AU" sz="1200" b="1" dirty="0" smtClean="0"/>
              <a:t>)</a:t>
            </a:r>
          </a:p>
        </p:txBody>
      </p:sp>
      <p:sp>
        <p:nvSpPr>
          <p:cNvPr id="30" name="Right Arrow 29"/>
          <p:cNvSpPr/>
          <p:nvPr/>
        </p:nvSpPr>
        <p:spPr bwMode="auto">
          <a:xfrm>
            <a:off x="8849072" y="3864496"/>
            <a:ext cx="158417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31" name="TextBox 30"/>
          <p:cNvSpPr txBox="1"/>
          <p:nvPr/>
        </p:nvSpPr>
        <p:spPr>
          <a:xfrm>
            <a:off x="8849072" y="4080520"/>
            <a:ext cx="1368152" cy="288032"/>
          </a:xfrm>
          <a:prstGeom prst="rect">
            <a:avLst/>
          </a:prstGeom>
          <a:noFill/>
        </p:spPr>
        <p:txBody>
          <a:bodyPr wrap="square" rtlCol="0">
            <a:noAutofit/>
          </a:bodyPr>
          <a:lstStyle/>
          <a:p>
            <a:pPr algn="l"/>
            <a:r>
              <a:rPr lang="en-AU" sz="1200" b="1" dirty="0" smtClean="0"/>
              <a:t>Refactor  (2-3 days)</a:t>
            </a:r>
          </a:p>
        </p:txBody>
      </p:sp>
      <p:sp>
        <p:nvSpPr>
          <p:cNvPr id="39" name="Right Arrow 38"/>
          <p:cNvSpPr/>
          <p:nvPr/>
        </p:nvSpPr>
        <p:spPr bwMode="auto">
          <a:xfrm>
            <a:off x="10433248" y="3864496"/>
            <a:ext cx="158417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41" name="TextBox 40"/>
          <p:cNvSpPr txBox="1"/>
          <p:nvPr/>
        </p:nvSpPr>
        <p:spPr>
          <a:xfrm>
            <a:off x="10649272" y="4224536"/>
            <a:ext cx="1368152" cy="288032"/>
          </a:xfrm>
          <a:prstGeom prst="rect">
            <a:avLst/>
          </a:prstGeom>
          <a:noFill/>
        </p:spPr>
        <p:txBody>
          <a:bodyPr wrap="square" rtlCol="0">
            <a:noAutofit/>
          </a:bodyPr>
          <a:lstStyle/>
          <a:p>
            <a:pPr algn="l"/>
            <a:r>
              <a:rPr lang="en-AU" sz="1200" b="1" dirty="0" smtClean="0"/>
              <a:t>Release Prod</a:t>
            </a:r>
          </a:p>
        </p:txBody>
      </p:sp>
      <p:sp>
        <p:nvSpPr>
          <p:cNvPr id="42" name="TextBox 41"/>
          <p:cNvSpPr txBox="1"/>
          <p:nvPr/>
        </p:nvSpPr>
        <p:spPr>
          <a:xfrm>
            <a:off x="64096" y="4224536"/>
            <a:ext cx="504056" cy="288032"/>
          </a:xfrm>
          <a:prstGeom prst="rect">
            <a:avLst/>
          </a:prstGeom>
          <a:noFill/>
        </p:spPr>
        <p:txBody>
          <a:bodyPr wrap="square" rtlCol="0">
            <a:noAutofit/>
          </a:bodyPr>
          <a:lstStyle/>
          <a:p>
            <a:pPr algn="l"/>
            <a:r>
              <a:rPr lang="en-AU" sz="1200" b="1" dirty="0" smtClean="0"/>
              <a:t>P2</a:t>
            </a:r>
          </a:p>
        </p:txBody>
      </p:sp>
      <p:sp>
        <p:nvSpPr>
          <p:cNvPr id="43" name="Right Arrow 42"/>
          <p:cNvSpPr/>
          <p:nvPr/>
        </p:nvSpPr>
        <p:spPr bwMode="auto">
          <a:xfrm>
            <a:off x="496144" y="4872608"/>
            <a:ext cx="230425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44" name="TextBox 43"/>
          <p:cNvSpPr txBox="1"/>
          <p:nvPr/>
        </p:nvSpPr>
        <p:spPr>
          <a:xfrm>
            <a:off x="712168" y="5196644"/>
            <a:ext cx="1584176" cy="324036"/>
          </a:xfrm>
          <a:prstGeom prst="rect">
            <a:avLst/>
          </a:prstGeom>
          <a:noFill/>
        </p:spPr>
        <p:txBody>
          <a:bodyPr wrap="square" rtlCol="0">
            <a:noAutofit/>
          </a:bodyPr>
          <a:lstStyle/>
          <a:p>
            <a:pPr algn="l"/>
            <a:r>
              <a:rPr lang="en-AU" sz="1200" b="1" dirty="0" smtClean="0"/>
              <a:t>Design (2-4 </a:t>
            </a:r>
            <a:r>
              <a:rPr lang="en-AU" sz="1200" b="1" dirty="0" err="1" smtClean="0"/>
              <a:t>wks</a:t>
            </a:r>
            <a:r>
              <a:rPr lang="en-AU" sz="1200" b="1" dirty="0" smtClean="0"/>
              <a:t>)</a:t>
            </a:r>
          </a:p>
        </p:txBody>
      </p:sp>
      <p:sp>
        <p:nvSpPr>
          <p:cNvPr id="45" name="Right Arrow 44"/>
          <p:cNvSpPr/>
          <p:nvPr/>
        </p:nvSpPr>
        <p:spPr bwMode="auto">
          <a:xfrm>
            <a:off x="2800400" y="4872608"/>
            <a:ext cx="302433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46" name="TextBox 45"/>
          <p:cNvSpPr txBox="1"/>
          <p:nvPr/>
        </p:nvSpPr>
        <p:spPr>
          <a:xfrm>
            <a:off x="3016424" y="5196644"/>
            <a:ext cx="2160240" cy="324036"/>
          </a:xfrm>
          <a:prstGeom prst="rect">
            <a:avLst/>
          </a:prstGeom>
          <a:noFill/>
        </p:spPr>
        <p:txBody>
          <a:bodyPr wrap="square" rtlCol="0">
            <a:noAutofit/>
          </a:bodyPr>
          <a:lstStyle/>
          <a:p>
            <a:pPr algn="l"/>
            <a:r>
              <a:rPr lang="en-AU" sz="1200" b="1" dirty="0" smtClean="0"/>
              <a:t>Build &amp; Test (4-6 </a:t>
            </a:r>
            <a:r>
              <a:rPr lang="en-AU" sz="1200" b="1" dirty="0" err="1" smtClean="0"/>
              <a:t>wks</a:t>
            </a:r>
            <a:r>
              <a:rPr lang="en-AU" sz="1200" b="1" dirty="0" smtClean="0"/>
              <a:t>)</a:t>
            </a:r>
          </a:p>
        </p:txBody>
      </p:sp>
      <p:sp>
        <p:nvSpPr>
          <p:cNvPr id="47" name="Right Arrow 46"/>
          <p:cNvSpPr/>
          <p:nvPr/>
        </p:nvSpPr>
        <p:spPr bwMode="auto">
          <a:xfrm>
            <a:off x="5824736" y="4872608"/>
            <a:ext cx="302433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48" name="TextBox 47"/>
          <p:cNvSpPr txBox="1"/>
          <p:nvPr/>
        </p:nvSpPr>
        <p:spPr>
          <a:xfrm>
            <a:off x="5968752" y="5232648"/>
            <a:ext cx="2376264" cy="288032"/>
          </a:xfrm>
          <a:prstGeom prst="rect">
            <a:avLst/>
          </a:prstGeom>
          <a:noFill/>
        </p:spPr>
        <p:txBody>
          <a:bodyPr wrap="square" rtlCol="0">
            <a:noAutofit/>
          </a:bodyPr>
          <a:lstStyle/>
          <a:p>
            <a:pPr algn="l"/>
            <a:r>
              <a:rPr lang="en-AU" sz="1200" b="1" dirty="0" smtClean="0"/>
              <a:t>ST + SIT + UAT (5-12 </a:t>
            </a:r>
            <a:r>
              <a:rPr lang="en-AU" sz="1200" b="1" dirty="0" err="1" smtClean="0"/>
              <a:t>wks</a:t>
            </a:r>
            <a:r>
              <a:rPr lang="en-AU" sz="1200" b="1" dirty="0" smtClean="0"/>
              <a:t>)</a:t>
            </a:r>
          </a:p>
        </p:txBody>
      </p:sp>
      <p:sp>
        <p:nvSpPr>
          <p:cNvPr id="49" name="Right Arrow 48"/>
          <p:cNvSpPr/>
          <p:nvPr/>
        </p:nvSpPr>
        <p:spPr bwMode="auto">
          <a:xfrm>
            <a:off x="8849072" y="4872608"/>
            <a:ext cx="158417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50" name="TextBox 49"/>
          <p:cNvSpPr txBox="1"/>
          <p:nvPr/>
        </p:nvSpPr>
        <p:spPr>
          <a:xfrm>
            <a:off x="8849072" y="5088632"/>
            <a:ext cx="1368152" cy="288032"/>
          </a:xfrm>
          <a:prstGeom prst="rect">
            <a:avLst/>
          </a:prstGeom>
          <a:noFill/>
        </p:spPr>
        <p:txBody>
          <a:bodyPr wrap="square" rtlCol="0">
            <a:noAutofit/>
          </a:bodyPr>
          <a:lstStyle/>
          <a:p>
            <a:pPr algn="l"/>
            <a:r>
              <a:rPr lang="en-AU" sz="1200" b="1" dirty="0" smtClean="0"/>
              <a:t>Refactor  (2-3 days)</a:t>
            </a:r>
          </a:p>
        </p:txBody>
      </p:sp>
      <p:sp>
        <p:nvSpPr>
          <p:cNvPr id="51" name="Right Arrow 50"/>
          <p:cNvSpPr/>
          <p:nvPr/>
        </p:nvSpPr>
        <p:spPr bwMode="auto">
          <a:xfrm>
            <a:off x="10433248" y="4872608"/>
            <a:ext cx="158417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52" name="TextBox 51"/>
          <p:cNvSpPr txBox="1"/>
          <p:nvPr/>
        </p:nvSpPr>
        <p:spPr>
          <a:xfrm>
            <a:off x="10649272" y="5232648"/>
            <a:ext cx="1368152" cy="288032"/>
          </a:xfrm>
          <a:prstGeom prst="rect">
            <a:avLst/>
          </a:prstGeom>
          <a:noFill/>
        </p:spPr>
        <p:txBody>
          <a:bodyPr wrap="square" rtlCol="0">
            <a:noAutofit/>
          </a:bodyPr>
          <a:lstStyle/>
          <a:p>
            <a:pPr algn="l"/>
            <a:r>
              <a:rPr lang="en-AU" sz="1200" b="1" dirty="0" smtClean="0"/>
              <a:t>Release Prod</a:t>
            </a:r>
          </a:p>
        </p:txBody>
      </p:sp>
      <p:sp>
        <p:nvSpPr>
          <p:cNvPr id="53" name="TextBox 52"/>
          <p:cNvSpPr txBox="1"/>
          <p:nvPr/>
        </p:nvSpPr>
        <p:spPr>
          <a:xfrm>
            <a:off x="64096" y="5232648"/>
            <a:ext cx="504056" cy="288032"/>
          </a:xfrm>
          <a:prstGeom prst="rect">
            <a:avLst/>
          </a:prstGeom>
          <a:noFill/>
        </p:spPr>
        <p:txBody>
          <a:bodyPr wrap="square" rtlCol="0">
            <a:noAutofit/>
          </a:bodyPr>
          <a:lstStyle/>
          <a:p>
            <a:pPr algn="l"/>
            <a:r>
              <a:rPr lang="en-AU" sz="1200" b="1" dirty="0" smtClean="0"/>
              <a:t>P3</a:t>
            </a:r>
          </a:p>
        </p:txBody>
      </p:sp>
      <p:sp>
        <p:nvSpPr>
          <p:cNvPr id="54" name="Right Arrow 53"/>
          <p:cNvSpPr/>
          <p:nvPr/>
        </p:nvSpPr>
        <p:spPr bwMode="auto">
          <a:xfrm>
            <a:off x="496144" y="5880720"/>
            <a:ext cx="230425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55" name="TextBox 54"/>
          <p:cNvSpPr txBox="1"/>
          <p:nvPr/>
        </p:nvSpPr>
        <p:spPr>
          <a:xfrm>
            <a:off x="712168" y="6204756"/>
            <a:ext cx="1584176" cy="324036"/>
          </a:xfrm>
          <a:prstGeom prst="rect">
            <a:avLst/>
          </a:prstGeom>
          <a:noFill/>
        </p:spPr>
        <p:txBody>
          <a:bodyPr wrap="square" rtlCol="0">
            <a:noAutofit/>
          </a:bodyPr>
          <a:lstStyle/>
          <a:p>
            <a:pPr algn="l"/>
            <a:r>
              <a:rPr lang="en-AU" sz="1200" b="1" dirty="0" smtClean="0"/>
              <a:t>Design (2-4 </a:t>
            </a:r>
            <a:r>
              <a:rPr lang="en-AU" sz="1200" b="1" dirty="0" err="1" smtClean="0"/>
              <a:t>wks</a:t>
            </a:r>
            <a:r>
              <a:rPr lang="en-AU" sz="1200" b="1" dirty="0" smtClean="0"/>
              <a:t>)</a:t>
            </a:r>
          </a:p>
        </p:txBody>
      </p:sp>
      <p:sp>
        <p:nvSpPr>
          <p:cNvPr id="56" name="Right Arrow 55"/>
          <p:cNvSpPr/>
          <p:nvPr/>
        </p:nvSpPr>
        <p:spPr bwMode="auto">
          <a:xfrm>
            <a:off x="2800400" y="5880720"/>
            <a:ext cx="302433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57" name="TextBox 56"/>
          <p:cNvSpPr txBox="1"/>
          <p:nvPr/>
        </p:nvSpPr>
        <p:spPr>
          <a:xfrm>
            <a:off x="3016424" y="6204756"/>
            <a:ext cx="2160240" cy="324036"/>
          </a:xfrm>
          <a:prstGeom prst="rect">
            <a:avLst/>
          </a:prstGeom>
          <a:noFill/>
        </p:spPr>
        <p:txBody>
          <a:bodyPr wrap="square" rtlCol="0">
            <a:noAutofit/>
          </a:bodyPr>
          <a:lstStyle/>
          <a:p>
            <a:pPr algn="l"/>
            <a:r>
              <a:rPr lang="en-AU" sz="1200" b="1" dirty="0" smtClean="0"/>
              <a:t>Build &amp; Test (4-6 </a:t>
            </a:r>
            <a:r>
              <a:rPr lang="en-AU" sz="1200" b="1" dirty="0" err="1" smtClean="0"/>
              <a:t>wks</a:t>
            </a:r>
            <a:r>
              <a:rPr lang="en-AU" sz="1200" b="1" dirty="0" smtClean="0"/>
              <a:t>)</a:t>
            </a:r>
          </a:p>
        </p:txBody>
      </p:sp>
      <p:sp>
        <p:nvSpPr>
          <p:cNvPr id="58" name="Right Arrow 57"/>
          <p:cNvSpPr/>
          <p:nvPr/>
        </p:nvSpPr>
        <p:spPr bwMode="auto">
          <a:xfrm>
            <a:off x="5824736" y="5880720"/>
            <a:ext cx="302433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59" name="TextBox 58"/>
          <p:cNvSpPr txBox="1"/>
          <p:nvPr/>
        </p:nvSpPr>
        <p:spPr>
          <a:xfrm>
            <a:off x="5968752" y="6240760"/>
            <a:ext cx="2376264" cy="288032"/>
          </a:xfrm>
          <a:prstGeom prst="rect">
            <a:avLst/>
          </a:prstGeom>
          <a:noFill/>
        </p:spPr>
        <p:txBody>
          <a:bodyPr wrap="square" rtlCol="0">
            <a:noAutofit/>
          </a:bodyPr>
          <a:lstStyle/>
          <a:p>
            <a:pPr algn="l"/>
            <a:r>
              <a:rPr lang="en-AU" sz="1200" b="1" dirty="0" smtClean="0"/>
              <a:t>ST + SIT + UAT (5-12 </a:t>
            </a:r>
            <a:r>
              <a:rPr lang="en-AU" sz="1200" b="1" dirty="0" err="1" smtClean="0"/>
              <a:t>wks</a:t>
            </a:r>
            <a:r>
              <a:rPr lang="en-AU" sz="1200" b="1" dirty="0" smtClean="0"/>
              <a:t>)</a:t>
            </a:r>
          </a:p>
        </p:txBody>
      </p:sp>
      <p:sp>
        <p:nvSpPr>
          <p:cNvPr id="60" name="Right Arrow 59"/>
          <p:cNvSpPr/>
          <p:nvPr/>
        </p:nvSpPr>
        <p:spPr bwMode="auto">
          <a:xfrm>
            <a:off x="8849072" y="5880720"/>
            <a:ext cx="158417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61" name="TextBox 60"/>
          <p:cNvSpPr txBox="1"/>
          <p:nvPr/>
        </p:nvSpPr>
        <p:spPr>
          <a:xfrm>
            <a:off x="8849072" y="6096744"/>
            <a:ext cx="1368152" cy="288032"/>
          </a:xfrm>
          <a:prstGeom prst="rect">
            <a:avLst/>
          </a:prstGeom>
          <a:noFill/>
        </p:spPr>
        <p:txBody>
          <a:bodyPr wrap="square" rtlCol="0">
            <a:noAutofit/>
          </a:bodyPr>
          <a:lstStyle/>
          <a:p>
            <a:pPr algn="l"/>
            <a:r>
              <a:rPr lang="en-AU" sz="1200" b="1" dirty="0" smtClean="0"/>
              <a:t>Refactor  (2-3 days)</a:t>
            </a:r>
          </a:p>
        </p:txBody>
      </p:sp>
      <p:sp>
        <p:nvSpPr>
          <p:cNvPr id="62" name="Right Arrow 61"/>
          <p:cNvSpPr/>
          <p:nvPr/>
        </p:nvSpPr>
        <p:spPr bwMode="auto">
          <a:xfrm>
            <a:off x="10433248" y="5880720"/>
            <a:ext cx="158417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63" name="TextBox 62"/>
          <p:cNvSpPr txBox="1"/>
          <p:nvPr/>
        </p:nvSpPr>
        <p:spPr>
          <a:xfrm>
            <a:off x="10649272" y="6240760"/>
            <a:ext cx="1368152" cy="288032"/>
          </a:xfrm>
          <a:prstGeom prst="rect">
            <a:avLst/>
          </a:prstGeom>
          <a:noFill/>
        </p:spPr>
        <p:txBody>
          <a:bodyPr wrap="square" rtlCol="0">
            <a:noAutofit/>
          </a:bodyPr>
          <a:lstStyle/>
          <a:p>
            <a:pPr algn="l"/>
            <a:r>
              <a:rPr lang="en-AU" sz="1200" b="1" dirty="0" smtClean="0"/>
              <a:t>Release Prod</a:t>
            </a:r>
          </a:p>
        </p:txBody>
      </p:sp>
      <p:sp>
        <p:nvSpPr>
          <p:cNvPr id="64" name="TextBox 63"/>
          <p:cNvSpPr txBox="1"/>
          <p:nvPr/>
        </p:nvSpPr>
        <p:spPr>
          <a:xfrm>
            <a:off x="64096" y="6240760"/>
            <a:ext cx="504056" cy="288032"/>
          </a:xfrm>
          <a:prstGeom prst="rect">
            <a:avLst/>
          </a:prstGeom>
          <a:noFill/>
        </p:spPr>
        <p:txBody>
          <a:bodyPr wrap="square" rtlCol="0">
            <a:noAutofit/>
          </a:bodyPr>
          <a:lstStyle/>
          <a:p>
            <a:pPr algn="l"/>
            <a:r>
              <a:rPr lang="en-AU" sz="1200" b="1" dirty="0" smtClean="0"/>
              <a:t>P3</a:t>
            </a:r>
          </a:p>
        </p:txBody>
      </p:sp>
      <p:sp>
        <p:nvSpPr>
          <p:cNvPr id="65" name="Right Arrow 64"/>
          <p:cNvSpPr/>
          <p:nvPr/>
        </p:nvSpPr>
        <p:spPr bwMode="auto">
          <a:xfrm>
            <a:off x="496144" y="6888832"/>
            <a:ext cx="230425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66" name="TextBox 65"/>
          <p:cNvSpPr txBox="1"/>
          <p:nvPr/>
        </p:nvSpPr>
        <p:spPr>
          <a:xfrm>
            <a:off x="712168" y="7212868"/>
            <a:ext cx="1584176" cy="324036"/>
          </a:xfrm>
          <a:prstGeom prst="rect">
            <a:avLst/>
          </a:prstGeom>
          <a:noFill/>
        </p:spPr>
        <p:txBody>
          <a:bodyPr wrap="square" rtlCol="0">
            <a:noAutofit/>
          </a:bodyPr>
          <a:lstStyle/>
          <a:p>
            <a:pPr algn="l"/>
            <a:r>
              <a:rPr lang="en-AU" sz="1200" b="1" dirty="0" smtClean="0"/>
              <a:t>Design (2-4 </a:t>
            </a:r>
            <a:r>
              <a:rPr lang="en-AU" sz="1200" b="1" dirty="0" err="1" smtClean="0"/>
              <a:t>wks</a:t>
            </a:r>
            <a:r>
              <a:rPr lang="en-AU" sz="1200" b="1" dirty="0" smtClean="0"/>
              <a:t>)</a:t>
            </a:r>
          </a:p>
        </p:txBody>
      </p:sp>
      <p:sp>
        <p:nvSpPr>
          <p:cNvPr id="67" name="Right Arrow 66"/>
          <p:cNvSpPr/>
          <p:nvPr/>
        </p:nvSpPr>
        <p:spPr bwMode="auto">
          <a:xfrm>
            <a:off x="2800400" y="6888832"/>
            <a:ext cx="302433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68" name="TextBox 67"/>
          <p:cNvSpPr txBox="1"/>
          <p:nvPr/>
        </p:nvSpPr>
        <p:spPr>
          <a:xfrm>
            <a:off x="3016424" y="7212868"/>
            <a:ext cx="2160240" cy="324036"/>
          </a:xfrm>
          <a:prstGeom prst="rect">
            <a:avLst/>
          </a:prstGeom>
          <a:noFill/>
        </p:spPr>
        <p:txBody>
          <a:bodyPr wrap="square" rtlCol="0">
            <a:noAutofit/>
          </a:bodyPr>
          <a:lstStyle/>
          <a:p>
            <a:pPr algn="l"/>
            <a:r>
              <a:rPr lang="en-AU" sz="1200" b="1" dirty="0" smtClean="0"/>
              <a:t>Build &amp; Test (4-6 </a:t>
            </a:r>
            <a:r>
              <a:rPr lang="en-AU" sz="1200" b="1" dirty="0" err="1" smtClean="0"/>
              <a:t>wks</a:t>
            </a:r>
            <a:r>
              <a:rPr lang="en-AU" sz="1200" b="1" dirty="0" smtClean="0"/>
              <a:t>)</a:t>
            </a:r>
          </a:p>
        </p:txBody>
      </p:sp>
      <p:sp>
        <p:nvSpPr>
          <p:cNvPr id="69" name="Right Arrow 68"/>
          <p:cNvSpPr/>
          <p:nvPr/>
        </p:nvSpPr>
        <p:spPr bwMode="auto">
          <a:xfrm>
            <a:off x="5824736" y="6888832"/>
            <a:ext cx="302433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70" name="TextBox 69"/>
          <p:cNvSpPr txBox="1"/>
          <p:nvPr/>
        </p:nvSpPr>
        <p:spPr>
          <a:xfrm>
            <a:off x="5968752" y="7248872"/>
            <a:ext cx="2376264" cy="288032"/>
          </a:xfrm>
          <a:prstGeom prst="rect">
            <a:avLst/>
          </a:prstGeom>
          <a:noFill/>
        </p:spPr>
        <p:txBody>
          <a:bodyPr wrap="square" rtlCol="0">
            <a:noAutofit/>
          </a:bodyPr>
          <a:lstStyle/>
          <a:p>
            <a:pPr algn="l"/>
            <a:r>
              <a:rPr lang="en-AU" sz="1200" b="1" dirty="0" smtClean="0"/>
              <a:t>ST + SIT + UAT (5-12 </a:t>
            </a:r>
            <a:r>
              <a:rPr lang="en-AU" sz="1200" b="1" dirty="0" err="1" smtClean="0"/>
              <a:t>wks</a:t>
            </a:r>
            <a:r>
              <a:rPr lang="en-AU" sz="1200" b="1" dirty="0" smtClean="0"/>
              <a:t>)</a:t>
            </a:r>
          </a:p>
        </p:txBody>
      </p:sp>
      <p:sp>
        <p:nvSpPr>
          <p:cNvPr id="71" name="Right Arrow 70"/>
          <p:cNvSpPr/>
          <p:nvPr/>
        </p:nvSpPr>
        <p:spPr bwMode="auto">
          <a:xfrm>
            <a:off x="8849072" y="6888832"/>
            <a:ext cx="158417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72" name="TextBox 71"/>
          <p:cNvSpPr txBox="1"/>
          <p:nvPr/>
        </p:nvSpPr>
        <p:spPr>
          <a:xfrm>
            <a:off x="8849072" y="7104856"/>
            <a:ext cx="1368152" cy="288032"/>
          </a:xfrm>
          <a:prstGeom prst="rect">
            <a:avLst/>
          </a:prstGeom>
          <a:noFill/>
        </p:spPr>
        <p:txBody>
          <a:bodyPr wrap="square" rtlCol="0">
            <a:noAutofit/>
          </a:bodyPr>
          <a:lstStyle/>
          <a:p>
            <a:pPr algn="l"/>
            <a:r>
              <a:rPr lang="en-AU" sz="1200" b="1" dirty="0" smtClean="0"/>
              <a:t>Refactor  (2-3 days)</a:t>
            </a:r>
          </a:p>
        </p:txBody>
      </p:sp>
      <p:sp>
        <p:nvSpPr>
          <p:cNvPr id="73" name="Right Arrow 72"/>
          <p:cNvSpPr/>
          <p:nvPr/>
        </p:nvSpPr>
        <p:spPr bwMode="auto">
          <a:xfrm>
            <a:off x="10433248" y="6888832"/>
            <a:ext cx="1584176" cy="936104"/>
          </a:xfrm>
          <a:prstGeom prst="rightArrow">
            <a:avLst/>
          </a:prstGeom>
          <a:solidFill>
            <a:schemeClr val="bg1">
              <a:lumMod val="85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a:latin typeface="Corpid C1 Regular" pitchFamily="34" charset="0"/>
            </a:endParaRPr>
          </a:p>
        </p:txBody>
      </p:sp>
      <p:sp>
        <p:nvSpPr>
          <p:cNvPr id="74" name="TextBox 73"/>
          <p:cNvSpPr txBox="1"/>
          <p:nvPr/>
        </p:nvSpPr>
        <p:spPr>
          <a:xfrm>
            <a:off x="10649272" y="7248872"/>
            <a:ext cx="1368152" cy="288032"/>
          </a:xfrm>
          <a:prstGeom prst="rect">
            <a:avLst/>
          </a:prstGeom>
          <a:noFill/>
        </p:spPr>
        <p:txBody>
          <a:bodyPr wrap="square" rtlCol="0">
            <a:noAutofit/>
          </a:bodyPr>
          <a:lstStyle/>
          <a:p>
            <a:pPr algn="l"/>
            <a:r>
              <a:rPr lang="en-AU" sz="1200" b="1" dirty="0" smtClean="0"/>
              <a:t>Release Prod</a:t>
            </a:r>
          </a:p>
        </p:txBody>
      </p:sp>
      <p:sp>
        <p:nvSpPr>
          <p:cNvPr id="75" name="TextBox 74"/>
          <p:cNvSpPr txBox="1"/>
          <p:nvPr/>
        </p:nvSpPr>
        <p:spPr>
          <a:xfrm>
            <a:off x="64096" y="7248872"/>
            <a:ext cx="504056" cy="288032"/>
          </a:xfrm>
          <a:prstGeom prst="rect">
            <a:avLst/>
          </a:prstGeom>
          <a:noFill/>
        </p:spPr>
        <p:txBody>
          <a:bodyPr wrap="square" rtlCol="0">
            <a:noAutofit/>
          </a:bodyPr>
          <a:lstStyle/>
          <a:p>
            <a:pPr algn="l"/>
            <a:r>
              <a:rPr lang="en-AU" sz="1200" b="1" dirty="0" smtClean="0"/>
              <a:t>P40</a:t>
            </a:r>
          </a:p>
        </p:txBody>
      </p:sp>
      <p:sp>
        <p:nvSpPr>
          <p:cNvPr id="76" name="Rectangular Callout 75"/>
          <p:cNvSpPr/>
          <p:nvPr/>
        </p:nvSpPr>
        <p:spPr>
          <a:xfrm>
            <a:off x="8417024" y="1488232"/>
            <a:ext cx="3888432" cy="1152128"/>
          </a:xfrm>
          <a:prstGeom prst="wedgeRectCallout">
            <a:avLst>
              <a:gd name="adj1" fmla="val -67384"/>
              <a:gd name="adj2" fmla="val 81293"/>
            </a:avLst>
          </a:prstGeom>
          <a:solidFill>
            <a:srgbClr val="FFFF00">
              <a:alpha val="72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smtClean="0">
                <a:solidFill>
                  <a:schemeClr val="tx1"/>
                </a:solidFill>
              </a:rPr>
              <a:t>Align with Enterprise Release testing schedule</a:t>
            </a:r>
            <a:endParaRPr lang="en-AU" sz="1400" b="1" dirty="0">
              <a:solidFill>
                <a:schemeClr val="tx1"/>
              </a:solidFill>
            </a:endParaRPr>
          </a:p>
        </p:txBody>
      </p:sp>
      <p:sp>
        <p:nvSpPr>
          <p:cNvPr id="77" name="Rectangular Callout 76"/>
          <p:cNvSpPr/>
          <p:nvPr/>
        </p:nvSpPr>
        <p:spPr>
          <a:xfrm>
            <a:off x="7048872" y="8184976"/>
            <a:ext cx="3888432" cy="1152128"/>
          </a:xfrm>
          <a:prstGeom prst="wedgeRectCallout">
            <a:avLst>
              <a:gd name="adj1" fmla="val 8697"/>
              <a:gd name="adj2" fmla="val -102338"/>
            </a:avLst>
          </a:prstGeom>
          <a:solidFill>
            <a:srgbClr val="FFFF00">
              <a:alpha val="72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sz="1400" b="1" dirty="0" smtClean="0">
                <a:solidFill>
                  <a:schemeClr val="tx1"/>
                </a:solidFill>
              </a:rPr>
              <a:t>Refactoring duration could potentially increase if multiple project branches are delayed. However, </a:t>
            </a:r>
            <a:r>
              <a:rPr lang="en-AU" sz="1400" b="1" dirty="0" smtClean="0">
                <a:solidFill>
                  <a:schemeClr val="tx1"/>
                </a:solidFill>
              </a:rPr>
              <a:t>  </a:t>
            </a:r>
            <a:r>
              <a:rPr lang="en-AU" sz="1400" b="1" dirty="0" smtClean="0">
                <a:solidFill>
                  <a:schemeClr val="tx1"/>
                </a:solidFill>
              </a:rPr>
              <a:t>indicated this has not happened</a:t>
            </a:r>
            <a:endParaRPr lang="en-AU" sz="1400" b="1" dirty="0">
              <a:solidFill>
                <a:schemeClr val="tx1"/>
              </a:solidFill>
            </a:endParaRPr>
          </a:p>
        </p:txBody>
      </p:sp>
    </p:spTree>
    <p:extLst>
      <p:ext uri="{BB962C8B-B14F-4D97-AF65-F5344CB8AC3E}">
        <p14:creationId xmlns:p14="http://schemas.microsoft.com/office/powerpoint/2010/main" val="9057389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a:spLocks noGrp="1"/>
          </p:cNvSpPr>
          <p:nvPr>
            <p:ph type="sldNum" sz="quarter" idx="16"/>
          </p:nvPr>
        </p:nvSpPr>
        <p:spPr/>
        <p:txBody>
          <a:bodyPr/>
          <a:lstStyle/>
          <a:p>
            <a:fld id="{D9407186-31EA-45C5-A793-40B12ED81397}" type="slidenum">
              <a:rPr lang="en-AU" smtClean="0">
                <a:solidFill>
                  <a:srgbClr val="000000"/>
                </a:solidFill>
              </a:rPr>
              <a:pPr/>
              <a:t>2</a:t>
            </a:fld>
            <a:endParaRPr lang="en-AU" dirty="0">
              <a:solidFill>
                <a:srgbClr val="000000"/>
              </a:solidFill>
            </a:endParaRPr>
          </a:p>
        </p:txBody>
      </p:sp>
      <p:sp>
        <p:nvSpPr>
          <p:cNvPr id="8" name="Title 7"/>
          <p:cNvSpPr>
            <a:spLocks noGrp="1"/>
          </p:cNvSpPr>
          <p:nvPr>
            <p:ph type="title"/>
          </p:nvPr>
        </p:nvSpPr>
        <p:spPr/>
        <p:txBody>
          <a:bodyPr/>
          <a:lstStyle/>
          <a:p>
            <a:r>
              <a:rPr lang="en-AU" dirty="0" smtClean="0"/>
              <a:t>Vision and mission statements</a:t>
            </a:r>
            <a:endParaRPr lang="en-AU" dirty="0"/>
          </a:p>
        </p:txBody>
      </p:sp>
      <p:sp>
        <p:nvSpPr>
          <p:cNvPr id="5" name="TextBox 4"/>
          <p:cNvSpPr txBox="1"/>
          <p:nvPr/>
        </p:nvSpPr>
        <p:spPr>
          <a:xfrm>
            <a:off x="352128" y="1488232"/>
            <a:ext cx="3672408" cy="7920880"/>
          </a:xfrm>
          <a:prstGeom prst="rect">
            <a:avLst/>
          </a:prstGeom>
          <a:solidFill>
            <a:schemeClr val="bg1">
              <a:lumMod val="85000"/>
            </a:schemeClr>
          </a:solidFill>
        </p:spPr>
        <p:txBody>
          <a:bodyPr wrap="square" rtlCol="0">
            <a:noAutofit/>
          </a:bodyPr>
          <a:lstStyle/>
          <a:p>
            <a:r>
              <a:rPr lang="en-AU" sz="2800" b="1" dirty="0" smtClean="0"/>
              <a:t>VISION</a:t>
            </a:r>
            <a:endParaRPr lang="en-AU" sz="1400" b="1" dirty="0"/>
          </a:p>
          <a:p>
            <a:pPr marL="342900" indent="-342900">
              <a:buFont typeface="Arial" panose="020B0604020202020204" pitchFamily="34" charset="0"/>
              <a:buChar char="•"/>
            </a:pPr>
            <a:r>
              <a:rPr lang="en-AU" sz="1800" b="1" dirty="0"/>
              <a:t>Best </a:t>
            </a:r>
            <a:r>
              <a:rPr lang="en-AU" sz="1800" b="1" dirty="0" smtClean="0"/>
              <a:t>  </a:t>
            </a:r>
            <a:r>
              <a:rPr lang="en-AU" sz="1800" b="1" dirty="0" smtClean="0"/>
              <a:t>workforce &amp; engineering in </a:t>
            </a:r>
            <a:r>
              <a:rPr lang="en-AU" sz="1800" b="1" dirty="0"/>
              <a:t>the </a:t>
            </a:r>
            <a:r>
              <a:rPr lang="en-AU" sz="1800" b="1" dirty="0" smtClean="0"/>
              <a:t>industry.</a:t>
            </a:r>
            <a:endParaRPr lang="en-AU" sz="1800" b="1" dirty="0"/>
          </a:p>
          <a:p>
            <a:endParaRPr lang="en-AU" sz="1800" dirty="0" smtClean="0"/>
          </a:p>
          <a:p>
            <a:pPr marL="342900" indent="-342900">
              <a:buFont typeface="Arial" panose="020B0604020202020204" pitchFamily="34" charset="0"/>
              <a:buChar char="•"/>
            </a:pPr>
            <a:r>
              <a:rPr lang="en-AU" sz="1800" b="1" dirty="0" smtClean="0"/>
              <a:t>Reduce delivery cycle times from </a:t>
            </a:r>
            <a:r>
              <a:rPr lang="en-AU" sz="1800" b="1" dirty="0"/>
              <a:t>17 </a:t>
            </a:r>
            <a:r>
              <a:rPr lang="en-AU" sz="1800" b="1" dirty="0" smtClean="0"/>
              <a:t>weeks</a:t>
            </a:r>
            <a:r>
              <a:rPr lang="en-AU" sz="1800" b="1" dirty="0"/>
              <a:t> </a:t>
            </a:r>
            <a:r>
              <a:rPr lang="en-AU" sz="1800" b="1" dirty="0" smtClean="0"/>
              <a:t>to </a:t>
            </a:r>
            <a:r>
              <a:rPr lang="en-AU" sz="1800" b="1" dirty="0"/>
              <a:t>2 </a:t>
            </a:r>
            <a:r>
              <a:rPr lang="en-AU" sz="1800" b="1" dirty="0" smtClean="0"/>
              <a:t>weeks.</a:t>
            </a:r>
            <a:endParaRPr lang="en-AU" sz="1800" b="1" dirty="0"/>
          </a:p>
          <a:p>
            <a:endParaRPr lang="en-AU" sz="1800" dirty="0" smtClean="0"/>
          </a:p>
          <a:p>
            <a:pPr marL="342900" indent="-342900">
              <a:buFont typeface="Arial" panose="020B0604020202020204" pitchFamily="34" charset="0"/>
              <a:buChar char="•"/>
            </a:pPr>
            <a:r>
              <a:rPr lang="en-AU" sz="1800" b="1" dirty="0" smtClean="0"/>
              <a:t>10 deployments a day into production.</a:t>
            </a:r>
          </a:p>
          <a:p>
            <a:pPr marL="342900" indent="-342900">
              <a:buFont typeface="Arial" panose="020B0604020202020204" pitchFamily="34" charset="0"/>
              <a:buChar char="•"/>
            </a:pPr>
            <a:endParaRPr lang="en-AU" sz="1800" b="1" dirty="0" smtClean="0"/>
          </a:p>
          <a:p>
            <a:pPr marL="342900" indent="-342900">
              <a:buFont typeface="Arial" panose="020B0604020202020204" pitchFamily="34" charset="0"/>
              <a:buChar char="•"/>
            </a:pPr>
            <a:r>
              <a:rPr lang="en-AU" sz="1800" b="1" dirty="0" smtClean="0"/>
              <a:t>Quick &amp; low cost experiments </a:t>
            </a:r>
            <a:r>
              <a:rPr lang="en-AU" sz="1800" b="1" dirty="0" smtClean="0"/>
              <a:t>e led </a:t>
            </a:r>
            <a:r>
              <a:rPr lang="en-AU" sz="1800" b="1" dirty="0" smtClean="0"/>
              <a:t>by world class </a:t>
            </a:r>
            <a:r>
              <a:rPr lang="en-AU" sz="1800" b="1" dirty="0" smtClean="0"/>
              <a:t>  </a:t>
            </a:r>
            <a:r>
              <a:rPr lang="en-AU" sz="1800" b="1" dirty="0" smtClean="0"/>
              <a:t>engineering.</a:t>
            </a:r>
          </a:p>
          <a:p>
            <a:pPr marL="342900" indent="-342900">
              <a:buFont typeface="Arial" panose="020B0604020202020204" pitchFamily="34" charset="0"/>
              <a:buChar char="•"/>
            </a:pPr>
            <a:endParaRPr lang="en-AU" sz="1800" b="1" dirty="0"/>
          </a:p>
          <a:p>
            <a:pPr marL="342900" indent="-342900">
              <a:buFont typeface="Arial" panose="020B0604020202020204" pitchFamily="34" charset="0"/>
              <a:buChar char="•"/>
            </a:pPr>
            <a:r>
              <a:rPr lang="en-AU" sz="1800" b="1" dirty="0" smtClean="0"/>
              <a:t>Remove team silos  &amp; shift to cross functional, continually evolving engineering culture.</a:t>
            </a:r>
          </a:p>
          <a:p>
            <a:pPr marL="342900" indent="-342900">
              <a:buFont typeface="Arial" panose="020B0604020202020204" pitchFamily="34" charset="0"/>
              <a:buChar char="•"/>
            </a:pPr>
            <a:endParaRPr lang="en-AU" sz="1800" b="1" dirty="0" smtClean="0"/>
          </a:p>
          <a:p>
            <a:pPr marL="342900" indent="-342900">
              <a:buFont typeface="Arial" panose="020B0604020202020204" pitchFamily="34" charset="0"/>
              <a:buChar char="•"/>
            </a:pPr>
            <a:r>
              <a:rPr lang="en-AU" sz="1800" b="1" dirty="0" smtClean="0"/>
              <a:t>Senior </a:t>
            </a:r>
            <a:r>
              <a:rPr lang="en-AU" sz="1800" b="1" dirty="0" smtClean="0"/>
              <a:t>  </a:t>
            </a:r>
            <a:r>
              <a:rPr lang="en-AU" sz="1800" b="1" dirty="0" smtClean="0"/>
              <a:t>engineer career tracks.</a:t>
            </a:r>
          </a:p>
          <a:p>
            <a:pPr marL="342900" indent="-342900">
              <a:buFont typeface="Arial" panose="020B0604020202020204" pitchFamily="34" charset="0"/>
              <a:buChar char="•"/>
            </a:pPr>
            <a:endParaRPr lang="en-AU" sz="1800" b="1" dirty="0" smtClean="0"/>
          </a:p>
          <a:p>
            <a:pPr marL="342900" indent="-342900">
              <a:buFont typeface="Arial" panose="020B0604020202020204" pitchFamily="34" charset="0"/>
              <a:buChar char="•"/>
            </a:pPr>
            <a:r>
              <a:rPr lang="en-AU" sz="1800" b="1" dirty="0" smtClean="0"/>
              <a:t>All to </a:t>
            </a:r>
            <a:r>
              <a:rPr lang="en-AU" sz="1800" b="1" dirty="0" smtClean="0"/>
              <a:t>e le </a:t>
            </a:r>
            <a:r>
              <a:rPr lang="en-AU" sz="1800" b="1" dirty="0"/>
              <a:t>faster and regular </a:t>
            </a:r>
            <a:r>
              <a:rPr lang="en-AU" sz="1800" b="1" dirty="0" smtClean="0"/>
              <a:t>  </a:t>
            </a:r>
            <a:r>
              <a:rPr lang="en-AU" sz="1800" b="1" dirty="0"/>
              <a:t>changes for customers</a:t>
            </a:r>
          </a:p>
          <a:p>
            <a:pPr marL="342900" indent="-342900">
              <a:buFont typeface="Arial" panose="020B0604020202020204" pitchFamily="34" charset="0"/>
              <a:buChar char="•"/>
            </a:pPr>
            <a:endParaRPr lang="en-AU" sz="2000" b="1" dirty="0" smtClean="0"/>
          </a:p>
          <a:p>
            <a:pPr marL="342900" indent="-342900">
              <a:buFont typeface="Arial" panose="020B0604020202020204" pitchFamily="34" charset="0"/>
              <a:buChar char="•"/>
            </a:pPr>
            <a:endParaRPr lang="en-AU" sz="2000" b="1" dirty="0"/>
          </a:p>
          <a:p>
            <a:pPr marL="342900" indent="-342900">
              <a:buFont typeface="Arial" panose="020B0604020202020204" pitchFamily="34" charset="0"/>
              <a:buChar char="•"/>
            </a:pPr>
            <a:endParaRPr lang="en-AU" sz="2000" b="1" dirty="0"/>
          </a:p>
          <a:p>
            <a:pPr lvl="1"/>
            <a:endParaRPr lang="en-AU" sz="1400" b="1" dirty="0" smtClean="0"/>
          </a:p>
          <a:p>
            <a:pPr marL="914862" lvl="1" indent="-285750">
              <a:buFont typeface="Arial" panose="020B0604020202020204" pitchFamily="34" charset="0"/>
              <a:buChar char="•"/>
            </a:pPr>
            <a:endParaRPr lang="en-AU" sz="1400" b="1" dirty="0"/>
          </a:p>
          <a:p>
            <a:pPr marL="914862" lvl="1" indent="-285750">
              <a:buFont typeface="Arial" panose="020B0604020202020204" pitchFamily="34" charset="0"/>
              <a:buChar char="•"/>
            </a:pPr>
            <a:endParaRPr lang="en-AU" sz="1400" b="1" dirty="0"/>
          </a:p>
          <a:p>
            <a:pPr marL="285750" indent="-285750">
              <a:buFont typeface="Arial" panose="020B0604020202020204" pitchFamily="34" charset="0"/>
              <a:buChar char="•"/>
            </a:pPr>
            <a:endParaRPr lang="en-AU" sz="1400" b="1" dirty="0"/>
          </a:p>
          <a:p>
            <a:pPr marL="285750" indent="-285750">
              <a:buFont typeface="Arial" panose="020B0604020202020204" pitchFamily="34" charset="0"/>
              <a:buChar char="•"/>
            </a:pPr>
            <a:endParaRPr lang="en-AU" sz="1400" b="1" dirty="0"/>
          </a:p>
          <a:p>
            <a:pPr marL="285750" indent="-285750">
              <a:buFont typeface="Arial" panose="020B0604020202020204" pitchFamily="34" charset="0"/>
              <a:buChar char="•"/>
            </a:pPr>
            <a:endParaRPr lang="en-AU" sz="1400" b="1" dirty="0" smtClean="0"/>
          </a:p>
        </p:txBody>
      </p:sp>
      <p:sp>
        <p:nvSpPr>
          <p:cNvPr id="7" name="TextBox 6"/>
          <p:cNvSpPr txBox="1"/>
          <p:nvPr/>
        </p:nvSpPr>
        <p:spPr>
          <a:xfrm>
            <a:off x="4384576" y="1488232"/>
            <a:ext cx="3960440" cy="7920880"/>
          </a:xfrm>
          <a:prstGeom prst="rect">
            <a:avLst/>
          </a:prstGeom>
          <a:solidFill>
            <a:schemeClr val="bg1">
              <a:lumMod val="85000"/>
            </a:schemeClr>
          </a:solidFill>
        </p:spPr>
        <p:txBody>
          <a:bodyPr wrap="square" rtlCol="0">
            <a:noAutofit/>
          </a:bodyPr>
          <a:lstStyle>
            <a:defPPr>
              <a:defRPr lang="en-US"/>
            </a:defPPr>
            <a:lvl1pPr>
              <a:defRPr sz="1400" b="1"/>
            </a:lvl1pPr>
            <a:lvl2pPr lvl="1">
              <a:defRPr sz="1400" b="1"/>
            </a:lvl2pPr>
          </a:lstStyle>
          <a:p>
            <a:r>
              <a:rPr lang="en-AU" sz="2800" dirty="0" smtClean="0"/>
              <a:t>MISSION</a:t>
            </a:r>
          </a:p>
          <a:p>
            <a:endParaRPr lang="en-AU" sz="2000" dirty="0"/>
          </a:p>
          <a:p>
            <a:pPr marL="342900" indent="-342900">
              <a:buFont typeface="Arial" panose="020B0604020202020204" pitchFamily="34" charset="0"/>
              <a:buChar char="•"/>
            </a:pPr>
            <a:r>
              <a:rPr lang="en-AU" sz="1800" dirty="0" smtClean="0"/>
              <a:t>Increase release frequency by reducing cycle times of average changes to production to 2 weeks by </a:t>
            </a:r>
            <a:r>
              <a:rPr lang="en-AU" sz="1800" dirty="0"/>
              <a:t>removing </a:t>
            </a:r>
            <a:r>
              <a:rPr lang="en-AU" sz="1800" dirty="0" smtClean="0"/>
              <a:t>handoffs between </a:t>
            </a:r>
            <a:r>
              <a:rPr lang="en-AU" sz="1800" dirty="0"/>
              <a:t>siloed teams &amp; manual </a:t>
            </a:r>
            <a:r>
              <a:rPr lang="en-AU" sz="1800" dirty="0" smtClean="0"/>
              <a:t>processes. </a:t>
            </a:r>
          </a:p>
          <a:p>
            <a:pPr marL="342900" indent="-342900">
              <a:buFont typeface="Arial" panose="020B0604020202020204" pitchFamily="34" charset="0"/>
              <a:buChar char="•"/>
            </a:pPr>
            <a:endParaRPr lang="en-AU" sz="1800" dirty="0"/>
          </a:p>
          <a:p>
            <a:pPr marL="342900" indent="-342900">
              <a:buFont typeface="Arial" panose="020B0604020202020204" pitchFamily="34" charset="0"/>
              <a:buChar char="•"/>
            </a:pPr>
            <a:r>
              <a:rPr lang="en-AU" sz="1800" dirty="0" smtClean="0"/>
              <a:t>Create dev &amp; test environments on demand.</a:t>
            </a:r>
          </a:p>
          <a:p>
            <a:pPr marL="342900" indent="-342900">
              <a:buFont typeface="Arial" panose="020B0604020202020204" pitchFamily="34" charset="0"/>
              <a:buChar char="•"/>
            </a:pPr>
            <a:endParaRPr lang="en-AU" sz="1800" dirty="0" smtClean="0"/>
          </a:p>
          <a:p>
            <a:pPr marL="342900" indent="-342900">
              <a:buFont typeface="Arial" panose="020B0604020202020204" pitchFamily="34" charset="0"/>
              <a:buChar char="•"/>
            </a:pPr>
            <a:r>
              <a:rPr lang="en-AU" sz="1800" dirty="0" smtClean="0"/>
              <a:t>Creating a fit for purpose modern development experience.</a:t>
            </a:r>
          </a:p>
          <a:p>
            <a:pPr marL="342900" indent="-342900">
              <a:buFont typeface="Arial" panose="020B0604020202020204" pitchFamily="34" charset="0"/>
              <a:buChar char="•"/>
            </a:pPr>
            <a:endParaRPr lang="en-AU" sz="1800" dirty="0"/>
          </a:p>
          <a:p>
            <a:pPr marL="342900" indent="-342900">
              <a:buFont typeface="Arial" panose="020B0604020202020204" pitchFamily="34" charset="0"/>
              <a:buChar char="•"/>
            </a:pPr>
            <a:r>
              <a:rPr lang="en-AU" sz="1800" dirty="0" smtClean="0"/>
              <a:t>E ling </a:t>
            </a:r>
            <a:r>
              <a:rPr lang="en-AU" sz="1800" dirty="0" smtClean="0"/>
              <a:t>Continuous Delivery for </a:t>
            </a:r>
            <a:r>
              <a:rPr lang="en-AU" sz="1800" dirty="0" smtClean="0"/>
              <a:t>  </a:t>
            </a:r>
            <a:r>
              <a:rPr lang="en-AU" sz="1800" dirty="0" smtClean="0"/>
              <a:t>platforms</a:t>
            </a:r>
          </a:p>
          <a:p>
            <a:pPr marL="342900" indent="-342900">
              <a:buFont typeface="Arial" panose="020B0604020202020204" pitchFamily="34" charset="0"/>
              <a:buChar char="•"/>
            </a:pPr>
            <a:endParaRPr lang="en-AU" sz="1800" dirty="0" smtClean="0"/>
          </a:p>
          <a:p>
            <a:pPr marL="342900" indent="-342900">
              <a:buFont typeface="Arial" panose="020B0604020202020204" pitchFamily="34" charset="0"/>
              <a:buChar char="•"/>
            </a:pPr>
            <a:r>
              <a:rPr lang="en-AU" sz="1800" dirty="0" smtClean="0"/>
              <a:t>Move </a:t>
            </a:r>
            <a:r>
              <a:rPr lang="en-AU" sz="1800" dirty="0"/>
              <a:t>from project tooling to platform </a:t>
            </a:r>
            <a:r>
              <a:rPr lang="en-AU" sz="1800" dirty="0" smtClean="0"/>
              <a:t>tooling &amp; ways </a:t>
            </a:r>
            <a:r>
              <a:rPr lang="en-AU" sz="1800" dirty="0"/>
              <a:t>of working.</a:t>
            </a:r>
          </a:p>
          <a:p>
            <a:pPr marL="342900" indent="-342900">
              <a:buFont typeface="Arial" panose="020B0604020202020204" pitchFamily="34" charset="0"/>
              <a:buChar char="•"/>
            </a:pPr>
            <a:endParaRPr lang="en-AU" sz="2000" dirty="0" smtClean="0"/>
          </a:p>
          <a:p>
            <a:pPr marL="342900" indent="-342900">
              <a:buFont typeface="Arial" panose="020B0604020202020204" pitchFamily="34" charset="0"/>
              <a:buChar char="•"/>
            </a:pPr>
            <a:endParaRPr lang="en-AU" sz="2000" dirty="0"/>
          </a:p>
          <a:p>
            <a:pPr marL="342900" indent="-342900">
              <a:buFont typeface="Arial" panose="020B0604020202020204" pitchFamily="34" charset="0"/>
              <a:buChar char="•"/>
            </a:pPr>
            <a:endParaRPr lang="en-AU" sz="2000" dirty="0"/>
          </a:p>
          <a:p>
            <a:pPr lvl="1"/>
            <a:endParaRPr lang="en-AU" dirty="0"/>
          </a:p>
          <a:p>
            <a:pPr lvl="1"/>
            <a:endParaRPr lang="en-AU" dirty="0"/>
          </a:p>
          <a:p>
            <a:pPr lvl="1"/>
            <a:endParaRPr lang="en-AU" dirty="0"/>
          </a:p>
          <a:p>
            <a:pPr lvl="1"/>
            <a:endParaRPr lang="en-AU" dirty="0"/>
          </a:p>
          <a:p>
            <a:pPr lvl="1"/>
            <a:endParaRPr lang="en-AU" dirty="0"/>
          </a:p>
          <a:p>
            <a:pPr lvl="1"/>
            <a:endParaRPr lang="en-AU" dirty="0"/>
          </a:p>
          <a:p>
            <a:pPr lvl="1"/>
            <a:endParaRPr lang="en-AU" dirty="0"/>
          </a:p>
          <a:p>
            <a:endParaRPr lang="en-AU" dirty="0"/>
          </a:p>
          <a:p>
            <a:endParaRPr lang="en-AU" dirty="0"/>
          </a:p>
          <a:p>
            <a:endParaRPr lang="en-AU" dirty="0"/>
          </a:p>
        </p:txBody>
      </p:sp>
      <p:sp>
        <p:nvSpPr>
          <p:cNvPr id="9" name="TextBox 8"/>
          <p:cNvSpPr txBox="1"/>
          <p:nvPr/>
        </p:nvSpPr>
        <p:spPr>
          <a:xfrm>
            <a:off x="8633048" y="1488232"/>
            <a:ext cx="3888432" cy="7920880"/>
          </a:xfrm>
          <a:prstGeom prst="rect">
            <a:avLst/>
          </a:prstGeom>
          <a:solidFill>
            <a:schemeClr val="bg1">
              <a:lumMod val="85000"/>
            </a:schemeClr>
          </a:solidFill>
        </p:spPr>
        <p:txBody>
          <a:bodyPr wrap="square" rtlCol="0">
            <a:noAutofit/>
          </a:bodyPr>
          <a:lstStyle>
            <a:defPPr>
              <a:defRPr lang="en-US"/>
            </a:defPPr>
            <a:lvl1pPr>
              <a:defRPr sz="1400" b="1"/>
            </a:lvl1pPr>
            <a:lvl2pPr lvl="1">
              <a:defRPr sz="1400" b="1"/>
            </a:lvl2pPr>
          </a:lstStyle>
          <a:p>
            <a:r>
              <a:rPr lang="en-AU" sz="2800" dirty="0" smtClean="0"/>
              <a:t>GOALS</a:t>
            </a:r>
            <a:endParaRPr lang="en-AU" sz="2800" dirty="0"/>
          </a:p>
          <a:p>
            <a:endParaRPr lang="en-AU" dirty="0"/>
          </a:p>
          <a:p>
            <a:pPr marL="342900" indent="-342900">
              <a:buFont typeface="Arial" panose="020B0604020202020204" pitchFamily="34" charset="0"/>
              <a:buChar char="•"/>
            </a:pPr>
            <a:r>
              <a:rPr lang="en-AU" sz="1800" dirty="0" smtClean="0"/>
              <a:t>Reshape developers journey</a:t>
            </a:r>
          </a:p>
          <a:p>
            <a:pPr marL="342900" indent="-342900">
              <a:buFont typeface="Arial" panose="020B0604020202020204" pitchFamily="34" charset="0"/>
              <a:buChar char="•"/>
            </a:pPr>
            <a:endParaRPr lang="en-AU" sz="1800" dirty="0" smtClean="0"/>
          </a:p>
          <a:p>
            <a:pPr marL="342900" indent="-342900">
              <a:buFont typeface="Arial" panose="020B0604020202020204" pitchFamily="34" charset="0"/>
              <a:buChar char="•"/>
            </a:pPr>
            <a:r>
              <a:rPr lang="en-AU" sz="1800" dirty="0" smtClean="0"/>
              <a:t>Automated Build</a:t>
            </a:r>
          </a:p>
          <a:p>
            <a:pPr marL="342900" indent="-342900">
              <a:buFont typeface="Arial" panose="020B0604020202020204" pitchFamily="34" charset="0"/>
              <a:buChar char="•"/>
            </a:pPr>
            <a:endParaRPr lang="en-AU" sz="1800" dirty="0"/>
          </a:p>
          <a:p>
            <a:pPr marL="342900" indent="-342900">
              <a:buFont typeface="Arial" panose="020B0604020202020204" pitchFamily="34" charset="0"/>
              <a:buChar char="•"/>
            </a:pPr>
            <a:r>
              <a:rPr lang="en-AU" sz="1800" dirty="0" smtClean="0"/>
              <a:t>Automated code review</a:t>
            </a:r>
          </a:p>
          <a:p>
            <a:pPr marL="342900" indent="-342900">
              <a:buFont typeface="Arial" panose="020B0604020202020204" pitchFamily="34" charset="0"/>
              <a:buChar char="•"/>
            </a:pPr>
            <a:endParaRPr lang="en-AU" sz="1800" dirty="0"/>
          </a:p>
          <a:p>
            <a:pPr marL="342900" indent="-342900">
              <a:buFont typeface="Arial" panose="020B0604020202020204" pitchFamily="34" charset="0"/>
              <a:buChar char="•"/>
            </a:pPr>
            <a:r>
              <a:rPr lang="en-AU" sz="1800" dirty="0" smtClean="0"/>
              <a:t>Automated Testing (Unit/Performance/Regression) </a:t>
            </a:r>
          </a:p>
          <a:p>
            <a:pPr marL="342900" indent="-342900">
              <a:buFont typeface="Arial" panose="020B0604020202020204" pitchFamily="34" charset="0"/>
              <a:buChar char="•"/>
            </a:pPr>
            <a:endParaRPr lang="en-AU" sz="1800" dirty="0"/>
          </a:p>
          <a:p>
            <a:pPr marL="342900" indent="-342900">
              <a:buFont typeface="Arial" panose="020B0604020202020204" pitchFamily="34" charset="0"/>
              <a:buChar char="•"/>
            </a:pPr>
            <a:r>
              <a:rPr lang="en-AU" sz="1800" dirty="0" smtClean="0"/>
              <a:t>Automated &amp; Cleaned Test </a:t>
            </a:r>
            <a:r>
              <a:rPr lang="en-AU" sz="1800" dirty="0" smtClean="0"/>
              <a:t> </a:t>
            </a:r>
            <a:endParaRPr lang="en-AU" sz="1800" dirty="0" smtClean="0"/>
          </a:p>
          <a:p>
            <a:pPr marL="342900" indent="-342900">
              <a:buFont typeface="Arial" panose="020B0604020202020204" pitchFamily="34" charset="0"/>
              <a:buChar char="•"/>
            </a:pPr>
            <a:endParaRPr lang="en-AU" sz="1800" dirty="0"/>
          </a:p>
          <a:p>
            <a:pPr marL="342900" indent="-342900">
              <a:buFont typeface="Arial" panose="020B0604020202020204" pitchFamily="34" charset="0"/>
              <a:buChar char="•"/>
            </a:pPr>
            <a:r>
              <a:rPr lang="en-AU" sz="1800" dirty="0" smtClean="0"/>
              <a:t>Automated ETL</a:t>
            </a:r>
          </a:p>
          <a:p>
            <a:endParaRPr lang="en-AU" sz="1800" dirty="0" smtClean="0"/>
          </a:p>
          <a:p>
            <a:pPr marL="342900" indent="-342900">
              <a:buFont typeface="Arial" panose="020B0604020202020204" pitchFamily="34" charset="0"/>
              <a:buChar char="•"/>
            </a:pPr>
            <a:r>
              <a:rPr lang="en-AU" sz="1800" dirty="0" smtClean="0"/>
              <a:t>Automated &amp; Reproducible Deployments</a:t>
            </a:r>
          </a:p>
          <a:p>
            <a:pPr marL="342900" indent="-342900">
              <a:buFont typeface="Arial" panose="020B0604020202020204" pitchFamily="34" charset="0"/>
              <a:buChar char="•"/>
            </a:pPr>
            <a:endParaRPr lang="en-AU" sz="1800" dirty="0"/>
          </a:p>
          <a:p>
            <a:pPr marL="342900" indent="-342900">
              <a:buFont typeface="Arial" panose="020B0604020202020204" pitchFamily="34" charset="0"/>
              <a:buChar char="•"/>
            </a:pPr>
            <a:r>
              <a:rPr lang="en-AU" sz="1800" dirty="0" smtClean="0"/>
              <a:t>Environments on Demand </a:t>
            </a:r>
          </a:p>
          <a:p>
            <a:pPr marL="342900" indent="-342900">
              <a:buFont typeface="Arial" panose="020B0604020202020204" pitchFamily="34" charset="0"/>
              <a:buChar char="•"/>
            </a:pPr>
            <a:endParaRPr lang="en-AU" sz="1800" dirty="0"/>
          </a:p>
          <a:p>
            <a:pPr marL="342900" indent="-342900">
              <a:buFont typeface="Arial" panose="020B0604020202020204" pitchFamily="34" charset="0"/>
              <a:buChar char="•"/>
            </a:pPr>
            <a:r>
              <a:rPr lang="en-AU" sz="1800" dirty="0" smtClean="0"/>
              <a:t>Automated Batch execution</a:t>
            </a:r>
            <a:endParaRPr lang="en-AU" sz="1800" dirty="0"/>
          </a:p>
          <a:p>
            <a:pPr lvl="1"/>
            <a:endParaRPr lang="en-AU" dirty="0"/>
          </a:p>
          <a:p>
            <a:pPr lvl="1"/>
            <a:endParaRPr lang="en-AU" dirty="0"/>
          </a:p>
          <a:p>
            <a:endParaRPr lang="en-AU" dirty="0"/>
          </a:p>
          <a:p>
            <a:endParaRPr lang="en-AU" dirty="0"/>
          </a:p>
          <a:p>
            <a:endParaRPr lang="en-AU" dirty="0"/>
          </a:p>
        </p:txBody>
      </p:sp>
    </p:spTree>
    <p:extLst>
      <p:ext uri="{BB962C8B-B14F-4D97-AF65-F5344CB8AC3E}">
        <p14:creationId xmlns:p14="http://schemas.microsoft.com/office/powerpoint/2010/main" val="44673477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3"/>
          <p:cNvSpPr txBox="1">
            <a:spLocks/>
          </p:cNvSpPr>
          <p:nvPr/>
        </p:nvSpPr>
        <p:spPr>
          <a:xfrm>
            <a:off x="496052" y="431959"/>
            <a:ext cx="12097436" cy="1056273"/>
          </a:xfrm>
          <a:prstGeom prst="rect">
            <a:avLst/>
          </a:prstGeom>
        </p:spPr>
        <p:txBody>
          <a:bodyPr/>
          <a:lstStyle>
            <a:lvl1pPr algn="l" defTabSz="1259240" rtl="0" eaLnBrk="1" fontAlgn="base" hangingPunct="1">
              <a:lnSpc>
                <a:spcPct val="80000"/>
              </a:lnSpc>
              <a:spcBef>
                <a:spcPct val="0"/>
              </a:spcBef>
              <a:spcAft>
                <a:spcPct val="0"/>
              </a:spcAft>
              <a:defRPr sz="4500" cap="all" baseline="0">
                <a:solidFill>
                  <a:schemeClr val="accent1"/>
                </a:solidFill>
                <a:latin typeface="NAB Impact" pitchFamily="50" charset="0"/>
                <a:ea typeface="+mj-ea"/>
                <a:cs typeface="+mj-cs"/>
              </a:defRPr>
            </a:lvl1pPr>
            <a:lvl2pPr algn="l" defTabSz="1259240"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59240"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59240"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59240" rtl="0" eaLnBrk="1" fontAlgn="base" hangingPunct="1">
              <a:spcBef>
                <a:spcPct val="0"/>
              </a:spcBef>
              <a:spcAft>
                <a:spcPct val="0"/>
              </a:spcAft>
              <a:defRPr sz="2500">
                <a:solidFill>
                  <a:schemeClr val="accent1"/>
                </a:solidFill>
                <a:latin typeface="Corpid C1 Bold" pitchFamily="34" charset="0"/>
                <a:cs typeface="Arial" charset="0"/>
              </a:defRPr>
            </a:lvl5pPr>
            <a:lvl6pPr marL="551954" algn="l" defTabSz="1259240" rtl="0" eaLnBrk="1" fontAlgn="base" hangingPunct="1">
              <a:spcBef>
                <a:spcPct val="0"/>
              </a:spcBef>
              <a:spcAft>
                <a:spcPct val="0"/>
              </a:spcAft>
              <a:defRPr sz="2500">
                <a:solidFill>
                  <a:schemeClr val="accent1"/>
                </a:solidFill>
                <a:latin typeface="Corpid C1 Bold" pitchFamily="34" charset="0"/>
                <a:cs typeface="Arial" charset="0"/>
              </a:defRPr>
            </a:lvl6pPr>
            <a:lvl7pPr marL="1103976" algn="l" defTabSz="1259240" rtl="0" eaLnBrk="1" fontAlgn="base" hangingPunct="1">
              <a:spcBef>
                <a:spcPct val="0"/>
              </a:spcBef>
              <a:spcAft>
                <a:spcPct val="0"/>
              </a:spcAft>
              <a:defRPr sz="2500">
                <a:solidFill>
                  <a:schemeClr val="accent1"/>
                </a:solidFill>
                <a:latin typeface="Corpid C1 Bold" pitchFamily="34" charset="0"/>
                <a:cs typeface="Arial" charset="0"/>
              </a:defRPr>
            </a:lvl7pPr>
            <a:lvl8pPr marL="1655984" algn="l" defTabSz="1259240" rtl="0" eaLnBrk="1" fontAlgn="base" hangingPunct="1">
              <a:spcBef>
                <a:spcPct val="0"/>
              </a:spcBef>
              <a:spcAft>
                <a:spcPct val="0"/>
              </a:spcAft>
              <a:defRPr sz="2500">
                <a:solidFill>
                  <a:schemeClr val="accent1"/>
                </a:solidFill>
                <a:latin typeface="Corpid C1 Bold" pitchFamily="34" charset="0"/>
                <a:cs typeface="Arial" charset="0"/>
              </a:defRPr>
            </a:lvl8pPr>
            <a:lvl9pPr marL="2207985" algn="l" defTabSz="1259240" rtl="0" eaLnBrk="1" fontAlgn="base" hangingPunct="1">
              <a:spcBef>
                <a:spcPct val="0"/>
              </a:spcBef>
              <a:spcAft>
                <a:spcPct val="0"/>
              </a:spcAft>
              <a:defRPr sz="2500">
                <a:solidFill>
                  <a:schemeClr val="accent1"/>
                </a:solidFill>
                <a:latin typeface="Corpid C1 Bold" pitchFamily="34" charset="0"/>
                <a:cs typeface="Arial" charset="0"/>
              </a:defRPr>
            </a:lvl9pPr>
          </a:lstStyle>
          <a:p>
            <a:r>
              <a:rPr lang="en-AU" dirty="0" smtClean="0"/>
              <a:t>Current state Assessment</a:t>
            </a:r>
            <a:endParaRPr lang="en-AU" dirty="0"/>
          </a:p>
        </p:txBody>
      </p:sp>
      <p:sp>
        <p:nvSpPr>
          <p:cNvPr id="8" name="TextBox 7"/>
          <p:cNvSpPr txBox="1"/>
          <p:nvPr/>
        </p:nvSpPr>
        <p:spPr>
          <a:xfrm>
            <a:off x="208112" y="1488232"/>
            <a:ext cx="10945216" cy="6768752"/>
          </a:xfrm>
          <a:prstGeom prst="rect">
            <a:avLst/>
          </a:prstGeom>
          <a:noFill/>
        </p:spPr>
        <p:txBody>
          <a:bodyPr wrap="square" rtlCol="0">
            <a:noAutofit/>
          </a:bodyPr>
          <a:lstStyle/>
          <a:p>
            <a:r>
              <a:rPr lang="en-AU" sz="1600" dirty="0"/>
              <a:t>There is a wide variety </a:t>
            </a:r>
            <a:r>
              <a:rPr lang="en-AU" sz="1600" dirty="0" smtClean="0"/>
              <a:t> of challenges in </a:t>
            </a:r>
            <a:r>
              <a:rPr lang="en-AU" sz="1600" dirty="0" smtClean="0"/>
              <a:t>  </a:t>
            </a:r>
            <a:r>
              <a:rPr lang="en-AU" sz="1600" dirty="0" smtClean="0"/>
              <a:t>Warehouse development, environments and testing, as result </a:t>
            </a:r>
            <a:r>
              <a:rPr lang="en-AU" sz="1600" dirty="0" smtClean="0"/>
              <a:t>  </a:t>
            </a:r>
            <a:r>
              <a:rPr lang="en-AU" sz="1600" dirty="0" smtClean="0"/>
              <a:t>changes taking too long for releasing into production. These challenges can be summarised as follows:</a:t>
            </a:r>
          </a:p>
          <a:p>
            <a:endParaRPr lang="en-AU" sz="1600" dirty="0" smtClean="0"/>
          </a:p>
          <a:p>
            <a:pPr marL="914847" lvl="2" indent="-285750">
              <a:buFont typeface="Arial" panose="020B0604020202020204" pitchFamily="34" charset="0"/>
              <a:buChar char="•"/>
            </a:pPr>
            <a:r>
              <a:rPr lang="en-AU" sz="1600" b="1" u="sng" dirty="0" smtClean="0"/>
              <a:t>Lack of Continuous Delivery orchestration</a:t>
            </a:r>
            <a:r>
              <a:rPr lang="en-AU" sz="1600" dirty="0" smtClean="0"/>
              <a:t>: The number of manual handoffs </a:t>
            </a:r>
            <a:r>
              <a:rPr lang="en-AU" sz="1600" dirty="0"/>
              <a:t>and lack of automation </a:t>
            </a:r>
            <a:r>
              <a:rPr lang="en-AU" sz="1600" dirty="0" smtClean="0"/>
              <a:t>processes are the largest contributors to wait time &amp; waste.</a:t>
            </a:r>
          </a:p>
          <a:p>
            <a:pPr marL="914847" lvl="2" indent="-285750">
              <a:buFont typeface="Arial" panose="020B0604020202020204" pitchFamily="34" charset="0"/>
              <a:buChar char="•"/>
            </a:pPr>
            <a:r>
              <a:rPr lang="en-AU" sz="1600" b="1" u="sng" dirty="0" smtClean="0"/>
              <a:t>Cycle Time</a:t>
            </a:r>
            <a:r>
              <a:rPr lang="en-AU" sz="1600" dirty="0" smtClean="0"/>
              <a:t>: Break fix: 24 hours; minor change with </a:t>
            </a:r>
            <a:r>
              <a:rPr lang="en-AU" sz="1600" dirty="0" smtClean="0"/>
              <a:t> : </a:t>
            </a:r>
            <a:r>
              <a:rPr lang="en-AU" sz="1600" dirty="0"/>
              <a:t>5</a:t>
            </a:r>
            <a:r>
              <a:rPr lang="en-AU" sz="1600" dirty="0" smtClean="0"/>
              <a:t> weeks; Average Change: 17 weeks; </a:t>
            </a:r>
          </a:p>
          <a:p>
            <a:pPr marL="914847" lvl="2" indent="-285750">
              <a:buFont typeface="Arial" panose="020B0604020202020204" pitchFamily="34" charset="0"/>
              <a:buChar char="•"/>
            </a:pPr>
            <a:r>
              <a:rPr lang="en-AU" sz="1600" b="1" u="sng" dirty="0" smtClean="0"/>
              <a:t>Single Point of Failure</a:t>
            </a:r>
            <a:r>
              <a:rPr lang="en-AU" sz="1600" dirty="0" smtClean="0"/>
              <a:t>: all </a:t>
            </a:r>
            <a:r>
              <a:rPr lang="en-AU" sz="1600" dirty="0"/>
              <a:t>D</a:t>
            </a:r>
            <a:r>
              <a:rPr lang="en-AU" sz="1600" dirty="0" smtClean="0"/>
              <a:t>evelopment</a:t>
            </a:r>
            <a:r>
              <a:rPr lang="en-AU" sz="1600" dirty="0"/>
              <a:t>, System Test and System Integration Testing </a:t>
            </a:r>
            <a:r>
              <a:rPr lang="en-AU" sz="1600" dirty="0" smtClean="0"/>
              <a:t>environments are on </a:t>
            </a:r>
            <a:r>
              <a:rPr lang="en-AU" sz="1600" dirty="0"/>
              <a:t>a single shared </a:t>
            </a:r>
            <a:r>
              <a:rPr lang="en-AU" sz="1600" dirty="0" smtClean="0"/>
              <a:t>server. High </a:t>
            </a:r>
            <a:r>
              <a:rPr lang="en-AU" sz="1600" dirty="0"/>
              <a:t>financial lost if this shared infrastructure went down; approximately 100 users (developers, testers) will be impacted</a:t>
            </a:r>
            <a:r>
              <a:rPr lang="en-AU" sz="1600" dirty="0" smtClean="0"/>
              <a:t>. Approx. $100k of potential lost productivity per day of downtime. </a:t>
            </a:r>
            <a:endParaRPr lang="en-AU" sz="1600" dirty="0"/>
          </a:p>
          <a:p>
            <a:pPr marL="914862" lvl="1" indent="-285750">
              <a:buFont typeface="Arial" panose="020B0604020202020204" pitchFamily="34" charset="0"/>
              <a:buChar char="•"/>
            </a:pPr>
            <a:r>
              <a:rPr lang="en-AU" sz="1600" b="1" u="sng" dirty="0" smtClean="0"/>
              <a:t>Development Practices:</a:t>
            </a:r>
            <a:r>
              <a:rPr lang="en-AU" sz="1600" dirty="0" smtClean="0"/>
              <a:t>  Developers are sharing local SCM repositories (git clones) breaking industry best practice. Lack of traceability of code changes to developers, not supporting CI/CD pipeline and increasing the cycle time to get feedback on the build quality</a:t>
            </a:r>
            <a:r>
              <a:rPr lang="en-AU" sz="1600" dirty="0"/>
              <a:t>. </a:t>
            </a:r>
            <a:endParaRPr lang="en-AU" sz="1600" dirty="0" smtClean="0"/>
          </a:p>
          <a:p>
            <a:pPr marL="914862" lvl="1" indent="-285750">
              <a:buFont typeface="Arial" panose="020B0604020202020204" pitchFamily="34" charset="0"/>
              <a:buChar char="•"/>
            </a:pPr>
            <a:r>
              <a:rPr lang="en-AU" sz="1600" b="1" u="sng" dirty="0" smtClean="0"/>
              <a:t>Costs to productivity</a:t>
            </a:r>
            <a:r>
              <a:rPr lang="en-AU" sz="1600" dirty="0" smtClean="0"/>
              <a:t>:</a:t>
            </a:r>
          </a:p>
          <a:p>
            <a:pPr marL="1543959" lvl="2" indent="-285750">
              <a:buFont typeface="Courier New" panose="02070309020205020404" pitchFamily="49" charset="0"/>
              <a:buChar char="o"/>
            </a:pPr>
            <a:r>
              <a:rPr lang="en-AU" sz="1600" dirty="0" smtClean="0"/>
              <a:t>Late </a:t>
            </a:r>
            <a:r>
              <a:rPr lang="en-AU" sz="1600" dirty="0"/>
              <a:t>identification of issues, wasted effort due to rework and repeated testing. </a:t>
            </a:r>
            <a:endParaRPr lang="en-AU" sz="1600" dirty="0" smtClean="0"/>
          </a:p>
          <a:p>
            <a:pPr marL="1543959" lvl="2" indent="-285750">
              <a:buFont typeface="Courier New" panose="02070309020205020404" pitchFamily="49" charset="0"/>
              <a:buChar char="o"/>
            </a:pPr>
            <a:r>
              <a:rPr lang="en-AU" sz="1600" dirty="0" smtClean="0"/>
              <a:t>Difficult </a:t>
            </a:r>
            <a:r>
              <a:rPr lang="en-AU" sz="1600" dirty="0"/>
              <a:t>to write or perform unit testing in a shared </a:t>
            </a:r>
            <a:r>
              <a:rPr lang="en-AU" sz="1600" dirty="0" smtClean="0"/>
              <a:t> base </a:t>
            </a:r>
            <a:r>
              <a:rPr lang="en-AU" sz="1600" dirty="0"/>
              <a:t>environment</a:t>
            </a:r>
          </a:p>
          <a:p>
            <a:pPr marL="1543959" lvl="2" indent="-285750">
              <a:buFont typeface="Courier New" panose="02070309020205020404" pitchFamily="49" charset="0"/>
              <a:buChar char="o"/>
            </a:pPr>
            <a:r>
              <a:rPr lang="en-AU" sz="1600" dirty="0"/>
              <a:t>Developers </a:t>
            </a:r>
            <a:r>
              <a:rPr lang="en-AU" sz="1600" dirty="0" smtClean="0"/>
              <a:t>overwriting </a:t>
            </a:r>
            <a:r>
              <a:rPr lang="en-AU" sz="1600" dirty="0"/>
              <a:t>each other </a:t>
            </a:r>
            <a:r>
              <a:rPr lang="en-AU" sz="1600" dirty="0" smtClean="0"/>
              <a:t>files</a:t>
            </a:r>
          </a:p>
          <a:p>
            <a:pPr marL="1543959" lvl="2" indent="-285750">
              <a:buFont typeface="Courier New" panose="02070309020205020404" pitchFamily="49" charset="0"/>
              <a:buChar char="o"/>
            </a:pPr>
            <a:r>
              <a:rPr lang="en-AU" sz="1600" dirty="0" smtClean="0"/>
              <a:t>  </a:t>
            </a:r>
            <a:r>
              <a:rPr lang="en-AU" sz="1600" dirty="0"/>
              <a:t>team </a:t>
            </a:r>
            <a:r>
              <a:rPr lang="en-AU" sz="1600" dirty="0" smtClean="0"/>
              <a:t>indicated this is not a frequent issue and manually manage these risk with people but this approach </a:t>
            </a:r>
            <a:r>
              <a:rPr lang="en-AU" sz="1600" dirty="0"/>
              <a:t>cannot be scaled to support </a:t>
            </a:r>
            <a:r>
              <a:rPr lang="en-AU" sz="1600" dirty="0" smtClean="0"/>
              <a:t>fast, frequent releases or a large </a:t>
            </a:r>
            <a:r>
              <a:rPr lang="en-AU" sz="1600" dirty="0"/>
              <a:t>group of developers working on the same project</a:t>
            </a:r>
            <a:r>
              <a:rPr lang="en-AU" sz="1600" dirty="0" smtClean="0"/>
              <a:t>.</a:t>
            </a:r>
            <a:endParaRPr lang="en-AU" sz="1600" dirty="0"/>
          </a:p>
          <a:p>
            <a:pPr marL="914862" lvl="1" indent="-285750">
              <a:buFont typeface="Arial" panose="020B0604020202020204" pitchFamily="34" charset="0"/>
              <a:buChar char="•"/>
            </a:pPr>
            <a:r>
              <a:rPr lang="en-AU" sz="1600" b="1" u="sng" dirty="0" smtClean="0"/>
              <a:t>SCM Strategy</a:t>
            </a:r>
            <a:r>
              <a:rPr lang="en-AU" sz="1600" dirty="0" smtClean="0"/>
              <a:t>:  Not following current best practices.  Involves long-lived branching, irregular commits and code integration, potentially creating high risks and time consuming to merge and resolve code conflicts. </a:t>
            </a:r>
          </a:p>
          <a:p>
            <a:pPr marL="1543959" lvl="2" indent="-285750">
              <a:buFont typeface="Courier New" panose="02070309020205020404" pitchFamily="49" charset="0"/>
              <a:buChar char="o"/>
            </a:pPr>
            <a:r>
              <a:rPr lang="en-AU" sz="1600" dirty="0" smtClean="0"/>
              <a:t>  </a:t>
            </a:r>
            <a:r>
              <a:rPr lang="en-AU" sz="1600" dirty="0" smtClean="0"/>
              <a:t>team highlighted the current refactoring costs 2-3 days before production release</a:t>
            </a:r>
          </a:p>
          <a:p>
            <a:pPr marL="1543959" lvl="2" indent="-285750">
              <a:buFont typeface="Courier New" panose="02070309020205020404" pitchFamily="49" charset="0"/>
              <a:buChar char="o"/>
            </a:pPr>
            <a:r>
              <a:rPr lang="en-AU" sz="1600" dirty="0" smtClean="0"/>
              <a:t>Few projects using standard shared tooling patterns:  (3-4 projects out of 50), few projects checked in and build release packages; only 3-4 times daily.</a:t>
            </a:r>
            <a:endParaRPr lang="en-AU" sz="1600" dirty="0"/>
          </a:p>
          <a:p>
            <a:pPr marL="914862" lvl="1" indent="-285750">
              <a:buFont typeface="Arial" panose="020B0604020202020204" pitchFamily="34" charset="0"/>
              <a:buChar char="•"/>
            </a:pPr>
            <a:r>
              <a:rPr lang="en-AU" sz="1600" b="1" u="sng" dirty="0" smtClean="0"/>
              <a:t>Release Management</a:t>
            </a:r>
            <a:r>
              <a:rPr lang="en-AU" sz="1600" dirty="0" smtClean="0"/>
              <a:t>: Releases require manual intervention.  Only incremental builds, no baseline, impossible to rebuild </a:t>
            </a:r>
            <a:r>
              <a:rPr lang="en-AU" sz="1600" dirty="0" smtClean="0"/>
              <a:t>  </a:t>
            </a:r>
            <a:r>
              <a:rPr lang="en-AU" sz="1600" dirty="0" smtClean="0"/>
              <a:t>from scratch. Impossible to build new environments for experiments.</a:t>
            </a:r>
            <a:endParaRPr lang="en-AU" sz="1600" dirty="0"/>
          </a:p>
          <a:p>
            <a:pPr marL="914862" lvl="1" indent="-285750">
              <a:buFont typeface="Arial" panose="020B0604020202020204" pitchFamily="34" charset="0"/>
              <a:buChar char="•"/>
            </a:pPr>
            <a:r>
              <a:rPr lang="en-AU" sz="1600" b="1" u="sng" dirty="0" smtClean="0"/>
              <a:t>Manual </a:t>
            </a:r>
            <a:r>
              <a:rPr lang="en-AU" sz="1600" b="1" u="sng" dirty="0" smtClean="0"/>
              <a:t> base </a:t>
            </a:r>
            <a:r>
              <a:rPr lang="en-AU" sz="1600" b="1" u="sng" dirty="0" smtClean="0"/>
              <a:t>Deployments</a:t>
            </a:r>
            <a:r>
              <a:rPr lang="en-AU" sz="1600" dirty="0" smtClean="0"/>
              <a:t>:  Slow, inefficient, error prone and not repeatable. </a:t>
            </a:r>
            <a:endParaRPr lang="en-AU" sz="1600" dirty="0"/>
          </a:p>
          <a:p>
            <a:pPr marL="914862" lvl="1" indent="-285750">
              <a:buFont typeface="Arial" panose="020B0604020202020204" pitchFamily="34" charset="0"/>
              <a:buChar char="•"/>
            </a:pPr>
            <a:r>
              <a:rPr lang="en-AU" sz="1600" b="1" u="sng" dirty="0" smtClean="0"/>
              <a:t>  </a:t>
            </a:r>
            <a:r>
              <a:rPr lang="en-AU" sz="1600" b="1" u="sng" dirty="0" smtClean="0"/>
              <a:t>Management:</a:t>
            </a:r>
            <a:r>
              <a:rPr lang="en-AU" sz="1600" dirty="0" smtClean="0"/>
              <a:t> </a:t>
            </a:r>
            <a:r>
              <a:rPr lang="en-AU" sz="1600" dirty="0" smtClean="0"/>
              <a:t>  </a:t>
            </a:r>
            <a:r>
              <a:rPr lang="en-AU" sz="1600" dirty="0" smtClean="0"/>
              <a:t>Upload(PDU) process is lengthy &amp; could take 3-7 days to complete.</a:t>
            </a:r>
          </a:p>
          <a:p>
            <a:pPr marL="914862" lvl="1" indent="-285750">
              <a:buFont typeface="Arial" panose="020B0604020202020204" pitchFamily="34" charset="0"/>
              <a:buChar char="•"/>
            </a:pPr>
            <a:r>
              <a:rPr lang="en-AU" sz="1600" b="1" u="sng" dirty="0" smtClean="0"/>
              <a:t>Enterprise Release alignment</a:t>
            </a:r>
            <a:r>
              <a:rPr lang="en-AU" sz="1600" b="1" dirty="0" smtClean="0"/>
              <a:t>:</a:t>
            </a:r>
            <a:r>
              <a:rPr lang="en-AU" sz="1600" dirty="0" smtClean="0"/>
              <a:t>  System Integration Testing only allows within Enterprise Release SIT cycle times between 5-12 weeks</a:t>
            </a:r>
          </a:p>
          <a:p>
            <a:pPr marL="914862" lvl="1" indent="-285750">
              <a:buFont typeface="Arial" panose="020B0604020202020204" pitchFamily="34" charset="0"/>
              <a:buChar char="•"/>
            </a:pPr>
            <a:endParaRPr lang="en-AU" sz="1600" dirty="0"/>
          </a:p>
          <a:p>
            <a:pPr lvl="1"/>
            <a:endParaRPr lang="en-AU" sz="1400" b="1" dirty="0" smtClean="0"/>
          </a:p>
          <a:p>
            <a:pPr marL="914862" lvl="1" indent="-285750">
              <a:buFont typeface="Arial" panose="020B0604020202020204" pitchFamily="34" charset="0"/>
              <a:buChar char="•"/>
            </a:pPr>
            <a:endParaRPr lang="en-AU" sz="1400" b="1" dirty="0"/>
          </a:p>
          <a:p>
            <a:pPr marL="914862" lvl="1" indent="-285750">
              <a:buFont typeface="Arial" panose="020B0604020202020204" pitchFamily="34" charset="0"/>
              <a:buChar char="•"/>
            </a:pPr>
            <a:endParaRPr lang="en-AU" sz="1400" b="1" dirty="0"/>
          </a:p>
          <a:p>
            <a:pPr marL="285750" indent="-285750">
              <a:buFont typeface="Arial" panose="020B0604020202020204" pitchFamily="34" charset="0"/>
              <a:buChar char="•"/>
            </a:pPr>
            <a:endParaRPr lang="en-AU" sz="1400" b="1" dirty="0"/>
          </a:p>
          <a:p>
            <a:pPr marL="285750" indent="-285750">
              <a:buFont typeface="Arial" panose="020B0604020202020204" pitchFamily="34" charset="0"/>
              <a:buChar char="•"/>
            </a:pPr>
            <a:endParaRPr lang="en-AU" sz="1400" b="1" dirty="0"/>
          </a:p>
          <a:p>
            <a:pPr marL="285750" indent="-285750">
              <a:buFont typeface="Arial" panose="020B0604020202020204" pitchFamily="34" charset="0"/>
              <a:buChar char="•"/>
            </a:pPr>
            <a:endParaRPr lang="en-AU" sz="1400" b="1" dirty="0" smtClean="0"/>
          </a:p>
        </p:txBody>
      </p:sp>
    </p:spTree>
    <p:extLst>
      <p:ext uri="{BB962C8B-B14F-4D97-AF65-F5344CB8AC3E}">
        <p14:creationId xmlns:p14="http://schemas.microsoft.com/office/powerpoint/2010/main" val="548259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9741602" y="9081807"/>
            <a:ext cx="2987040" cy="618523"/>
          </a:xfrm>
          <a:prstGeom prst="rect">
            <a:avLst/>
          </a:prstGeom>
        </p:spPr>
        <p:txBody>
          <a:bodyPr lIns="128016" tIns="64008" rIns="128016" bIns="64008"/>
          <a:lstStyle/>
          <a:p>
            <a:pPr>
              <a:defRPr/>
            </a:pPr>
            <a:fld id="{B7E97332-48E4-47BE-BFF1-534E3C06B432}" type="slidenum">
              <a:rPr lang="en-AU" smtClean="0">
                <a:solidFill>
                  <a:prstClr val="black">
                    <a:tint val="75000"/>
                  </a:prstClr>
                </a:solidFill>
              </a:rPr>
              <a:pPr>
                <a:defRPr/>
              </a:pPr>
              <a:t>4</a:t>
            </a:fld>
            <a:endParaRPr lang="en-AU" dirty="0">
              <a:solidFill>
                <a:prstClr val="black">
                  <a:tint val="75000"/>
                </a:prstClr>
              </a:solidFill>
            </a:endParaRPr>
          </a:p>
        </p:txBody>
      </p:sp>
      <p:sp>
        <p:nvSpPr>
          <p:cNvPr id="5" name="Title 3"/>
          <p:cNvSpPr txBox="1">
            <a:spLocks/>
          </p:cNvSpPr>
          <p:nvPr/>
        </p:nvSpPr>
        <p:spPr>
          <a:xfrm>
            <a:off x="351589" y="215691"/>
            <a:ext cx="12097436" cy="1056273"/>
          </a:xfrm>
          <a:prstGeom prst="rect">
            <a:avLst/>
          </a:prstGeom>
        </p:spPr>
        <p:txBody>
          <a:bodyPr/>
          <a:lstStyle>
            <a:lvl1pPr algn="l" defTabSz="1259240" rtl="0" eaLnBrk="1" fontAlgn="base" hangingPunct="1">
              <a:lnSpc>
                <a:spcPct val="80000"/>
              </a:lnSpc>
              <a:spcBef>
                <a:spcPct val="0"/>
              </a:spcBef>
              <a:spcAft>
                <a:spcPct val="0"/>
              </a:spcAft>
              <a:defRPr sz="4500" cap="all" baseline="0">
                <a:solidFill>
                  <a:schemeClr val="accent1"/>
                </a:solidFill>
                <a:latin typeface="NAB Impact" pitchFamily="50" charset="0"/>
                <a:ea typeface="+mj-ea"/>
                <a:cs typeface="+mj-cs"/>
              </a:defRPr>
            </a:lvl1pPr>
            <a:lvl2pPr algn="l" defTabSz="1259240" rtl="0" eaLnBrk="1" fontAlgn="base" hangingPunct="1">
              <a:spcBef>
                <a:spcPct val="0"/>
              </a:spcBef>
              <a:spcAft>
                <a:spcPct val="0"/>
              </a:spcAft>
              <a:defRPr sz="2500">
                <a:solidFill>
                  <a:schemeClr val="accent1"/>
                </a:solidFill>
                <a:latin typeface="Corpid C1 Bold" pitchFamily="34" charset="0"/>
                <a:cs typeface="Arial" charset="0"/>
              </a:defRPr>
            </a:lvl2pPr>
            <a:lvl3pPr algn="l" defTabSz="1259240" rtl="0" eaLnBrk="1" fontAlgn="base" hangingPunct="1">
              <a:spcBef>
                <a:spcPct val="0"/>
              </a:spcBef>
              <a:spcAft>
                <a:spcPct val="0"/>
              </a:spcAft>
              <a:defRPr sz="2500">
                <a:solidFill>
                  <a:schemeClr val="accent1"/>
                </a:solidFill>
                <a:latin typeface="Corpid C1 Bold" pitchFamily="34" charset="0"/>
                <a:cs typeface="Arial" charset="0"/>
              </a:defRPr>
            </a:lvl3pPr>
            <a:lvl4pPr algn="l" defTabSz="1259240" rtl="0" eaLnBrk="1" fontAlgn="base" hangingPunct="1">
              <a:spcBef>
                <a:spcPct val="0"/>
              </a:spcBef>
              <a:spcAft>
                <a:spcPct val="0"/>
              </a:spcAft>
              <a:defRPr sz="2500">
                <a:solidFill>
                  <a:schemeClr val="accent1"/>
                </a:solidFill>
                <a:latin typeface="Corpid C1 Bold" pitchFamily="34" charset="0"/>
                <a:cs typeface="Arial" charset="0"/>
              </a:defRPr>
            </a:lvl4pPr>
            <a:lvl5pPr algn="l" defTabSz="1259240" rtl="0" eaLnBrk="1" fontAlgn="base" hangingPunct="1">
              <a:spcBef>
                <a:spcPct val="0"/>
              </a:spcBef>
              <a:spcAft>
                <a:spcPct val="0"/>
              </a:spcAft>
              <a:defRPr sz="2500">
                <a:solidFill>
                  <a:schemeClr val="accent1"/>
                </a:solidFill>
                <a:latin typeface="Corpid C1 Bold" pitchFamily="34" charset="0"/>
                <a:cs typeface="Arial" charset="0"/>
              </a:defRPr>
            </a:lvl5pPr>
            <a:lvl6pPr marL="551954" algn="l" defTabSz="1259240" rtl="0" eaLnBrk="1" fontAlgn="base" hangingPunct="1">
              <a:spcBef>
                <a:spcPct val="0"/>
              </a:spcBef>
              <a:spcAft>
                <a:spcPct val="0"/>
              </a:spcAft>
              <a:defRPr sz="2500">
                <a:solidFill>
                  <a:schemeClr val="accent1"/>
                </a:solidFill>
                <a:latin typeface="Corpid C1 Bold" pitchFamily="34" charset="0"/>
                <a:cs typeface="Arial" charset="0"/>
              </a:defRPr>
            </a:lvl6pPr>
            <a:lvl7pPr marL="1103976" algn="l" defTabSz="1259240" rtl="0" eaLnBrk="1" fontAlgn="base" hangingPunct="1">
              <a:spcBef>
                <a:spcPct val="0"/>
              </a:spcBef>
              <a:spcAft>
                <a:spcPct val="0"/>
              </a:spcAft>
              <a:defRPr sz="2500">
                <a:solidFill>
                  <a:schemeClr val="accent1"/>
                </a:solidFill>
                <a:latin typeface="Corpid C1 Bold" pitchFamily="34" charset="0"/>
                <a:cs typeface="Arial" charset="0"/>
              </a:defRPr>
            </a:lvl7pPr>
            <a:lvl8pPr marL="1655984" algn="l" defTabSz="1259240" rtl="0" eaLnBrk="1" fontAlgn="base" hangingPunct="1">
              <a:spcBef>
                <a:spcPct val="0"/>
              </a:spcBef>
              <a:spcAft>
                <a:spcPct val="0"/>
              </a:spcAft>
              <a:defRPr sz="2500">
                <a:solidFill>
                  <a:schemeClr val="accent1"/>
                </a:solidFill>
                <a:latin typeface="Corpid C1 Bold" pitchFamily="34" charset="0"/>
                <a:cs typeface="Arial" charset="0"/>
              </a:defRPr>
            </a:lvl8pPr>
            <a:lvl9pPr marL="2207985" algn="l" defTabSz="1259240" rtl="0" eaLnBrk="1" fontAlgn="base" hangingPunct="1">
              <a:spcBef>
                <a:spcPct val="0"/>
              </a:spcBef>
              <a:spcAft>
                <a:spcPct val="0"/>
              </a:spcAft>
              <a:defRPr sz="2500">
                <a:solidFill>
                  <a:schemeClr val="accent1"/>
                </a:solidFill>
                <a:latin typeface="Corpid C1 Bold" pitchFamily="34" charset="0"/>
                <a:cs typeface="Arial" charset="0"/>
              </a:defRPr>
            </a:lvl9pPr>
          </a:lstStyle>
          <a:p>
            <a:r>
              <a:rPr lang="en-AU" dirty="0" smtClean="0"/>
              <a:t>target state assessment</a:t>
            </a:r>
            <a:endParaRPr lang="en-AU" dirty="0"/>
          </a:p>
        </p:txBody>
      </p:sp>
      <p:sp>
        <p:nvSpPr>
          <p:cNvPr id="8" name="TextBox 7"/>
          <p:cNvSpPr txBox="1"/>
          <p:nvPr/>
        </p:nvSpPr>
        <p:spPr>
          <a:xfrm>
            <a:off x="352128" y="1416224"/>
            <a:ext cx="12024889" cy="7848872"/>
          </a:xfrm>
          <a:prstGeom prst="rect">
            <a:avLst/>
          </a:prstGeom>
          <a:noFill/>
        </p:spPr>
        <p:txBody>
          <a:bodyPr wrap="square" rtlCol="0">
            <a:noAutofit/>
          </a:bodyPr>
          <a:lstStyle/>
          <a:p>
            <a:r>
              <a:rPr lang="en-AU" sz="1600" dirty="0"/>
              <a:t>The </a:t>
            </a:r>
            <a:r>
              <a:rPr lang="en-AU" sz="1600" dirty="0" smtClean="0"/>
              <a:t>target </a:t>
            </a:r>
            <a:r>
              <a:rPr lang="en-AU" sz="1600" dirty="0"/>
              <a:t>state of </a:t>
            </a:r>
            <a:r>
              <a:rPr lang="en-AU" sz="1600" dirty="0" smtClean="0"/>
              <a:t>  </a:t>
            </a:r>
            <a:r>
              <a:rPr lang="en-AU" sz="1600" dirty="0"/>
              <a:t>within the </a:t>
            </a:r>
            <a:r>
              <a:rPr lang="en-AU" sz="1600" dirty="0" smtClean="0"/>
              <a:t> can </a:t>
            </a:r>
            <a:r>
              <a:rPr lang="en-AU" sz="1600" dirty="0"/>
              <a:t>be summarised as follows</a:t>
            </a:r>
            <a:r>
              <a:rPr lang="en-AU" sz="1600" dirty="0" smtClean="0"/>
              <a:t>:</a:t>
            </a:r>
          </a:p>
          <a:p>
            <a:endParaRPr lang="en-AU" sz="1600" dirty="0"/>
          </a:p>
          <a:p>
            <a:pPr marL="285750" indent="-285750">
              <a:buFont typeface="Arial" panose="020B0604020202020204" pitchFamily="34" charset="0"/>
              <a:buChar char="•"/>
            </a:pPr>
            <a:r>
              <a:rPr lang="en-AU" sz="1600" b="1" u="sng" dirty="0" smtClean="0"/>
              <a:t>Reshape of developer journey</a:t>
            </a:r>
            <a:r>
              <a:rPr lang="en-AU" sz="1600" dirty="0"/>
              <a:t> </a:t>
            </a:r>
            <a:r>
              <a:rPr lang="en-AU" sz="1600" dirty="0" smtClean="0"/>
              <a:t>– uplifting local development environments for developers, </a:t>
            </a:r>
            <a:r>
              <a:rPr lang="en-AU" sz="1600" dirty="0" smtClean="0"/>
              <a:t>e ling </a:t>
            </a:r>
            <a:r>
              <a:rPr lang="en-AU" sz="1600" dirty="0" smtClean="0"/>
              <a:t>Agility </a:t>
            </a:r>
            <a:r>
              <a:rPr lang="en-AU" sz="1600" dirty="0"/>
              <a:t>necessitates </a:t>
            </a:r>
            <a:r>
              <a:rPr lang="en-AU" sz="1600" dirty="0" smtClean="0"/>
              <a:t>help delivering </a:t>
            </a:r>
            <a:r>
              <a:rPr lang="en-AU" sz="1600" dirty="0" smtClean="0"/>
              <a:t>  </a:t>
            </a:r>
            <a:r>
              <a:rPr lang="en-AU" sz="1600" dirty="0" smtClean="0"/>
              <a:t>changes better, faster and cheaper. </a:t>
            </a:r>
            <a:endParaRPr lang="en-AU" sz="1600" dirty="0"/>
          </a:p>
          <a:p>
            <a:pPr marL="285750" indent="-285750">
              <a:buFont typeface="Arial" panose="020B0604020202020204" pitchFamily="34" charset="0"/>
              <a:buChar char="•"/>
            </a:pPr>
            <a:endParaRPr lang="en-AU" sz="1600" b="1" dirty="0" smtClean="0"/>
          </a:p>
          <a:p>
            <a:pPr marL="285750" indent="-285750">
              <a:buFont typeface="Arial" panose="020B0604020202020204" pitchFamily="34" charset="0"/>
              <a:buChar char="•"/>
            </a:pPr>
            <a:r>
              <a:rPr lang="en-AU" sz="1600" b="1" u="sng" dirty="0"/>
              <a:t>Uplift team git SCM </a:t>
            </a:r>
            <a:r>
              <a:rPr lang="en-AU" sz="1600" b="1" u="sng" dirty="0" smtClean="0"/>
              <a:t>skills and SCM strategy</a:t>
            </a:r>
            <a:r>
              <a:rPr lang="en-AU" sz="1600" b="1" dirty="0" smtClean="0"/>
              <a:t> - </a:t>
            </a:r>
            <a:r>
              <a:rPr lang="en-AU" sz="1600" dirty="0" smtClean="0"/>
              <a:t>introducing </a:t>
            </a:r>
            <a:r>
              <a:rPr lang="en-AU" sz="1600" dirty="0"/>
              <a:t>new way of working for </a:t>
            </a:r>
            <a:r>
              <a:rPr lang="en-AU" sz="1600" dirty="0" smtClean="0"/>
              <a:t>developers by </a:t>
            </a:r>
            <a:r>
              <a:rPr lang="en-AU" sz="1600" dirty="0"/>
              <a:t>having short-lived branch, increase git check-in frequency, regular code integration helping resolving across project code </a:t>
            </a:r>
            <a:r>
              <a:rPr lang="en-AU" sz="1600" dirty="0" smtClean="0"/>
              <a:t>contention.</a:t>
            </a:r>
            <a:endParaRPr lang="en-AU" sz="1600" dirty="0"/>
          </a:p>
          <a:p>
            <a:endParaRPr lang="en-AU" sz="1600" b="1" dirty="0"/>
          </a:p>
          <a:p>
            <a:pPr marL="285750" indent="-285750">
              <a:buFont typeface="Arial" panose="020B0604020202020204" pitchFamily="34" charset="0"/>
              <a:buChar char="•"/>
            </a:pPr>
            <a:r>
              <a:rPr lang="en-AU" sz="1600" b="1" u="sng" dirty="0" smtClean="0"/>
              <a:t>E ling </a:t>
            </a:r>
            <a:r>
              <a:rPr lang="en-AU" sz="1600" b="1" u="sng" dirty="0" smtClean="0"/>
              <a:t>automation processes and tools for quality, scalability, flexibility</a:t>
            </a:r>
            <a:r>
              <a:rPr lang="en-AU" sz="1600" b="1" u="sng" dirty="0"/>
              <a:t>, </a:t>
            </a:r>
            <a:r>
              <a:rPr lang="en-AU" sz="1600" b="1" u="sng" dirty="0" smtClean="0"/>
              <a:t>consistency, continuity </a:t>
            </a:r>
            <a:r>
              <a:rPr lang="en-AU" sz="1600" b="1" u="sng" dirty="0" smtClean="0"/>
              <a:t>e ling </a:t>
            </a:r>
            <a:r>
              <a:rPr lang="en-AU" sz="1600" b="1" u="sng" dirty="0" smtClean="0"/>
              <a:t>fast feedback cycle time</a:t>
            </a:r>
            <a:r>
              <a:rPr lang="en-AU" sz="1600" b="1" dirty="0" smtClean="0"/>
              <a:t>:</a:t>
            </a:r>
          </a:p>
          <a:p>
            <a:pPr marL="914862" lvl="1" indent="-285750">
              <a:buFont typeface="Arial" panose="020B0604020202020204" pitchFamily="34" charset="0"/>
              <a:buChar char="•"/>
            </a:pPr>
            <a:r>
              <a:rPr lang="en-AU" sz="1600" dirty="0" smtClean="0"/>
              <a:t>Automated build</a:t>
            </a:r>
          </a:p>
          <a:p>
            <a:pPr marL="914862" lvl="1" indent="-285750">
              <a:buFont typeface="Arial" panose="020B0604020202020204" pitchFamily="34" charset="0"/>
              <a:buChar char="•"/>
            </a:pPr>
            <a:r>
              <a:rPr lang="en-AU" sz="1600" dirty="0" smtClean="0"/>
              <a:t>Automated code review</a:t>
            </a:r>
          </a:p>
          <a:p>
            <a:pPr marL="914862" lvl="1" indent="-285750">
              <a:buFont typeface="Arial" panose="020B0604020202020204" pitchFamily="34" charset="0"/>
              <a:buChar char="•"/>
            </a:pPr>
            <a:r>
              <a:rPr lang="en-AU" sz="1600" dirty="0" smtClean="0"/>
              <a:t>Automated Unit Testing</a:t>
            </a:r>
          </a:p>
          <a:p>
            <a:pPr marL="914862" lvl="1" indent="-285750">
              <a:buFont typeface="Arial" panose="020B0604020202020204" pitchFamily="34" charset="0"/>
              <a:buChar char="•"/>
            </a:pPr>
            <a:r>
              <a:rPr lang="en-AU" sz="1600" dirty="0" smtClean="0"/>
              <a:t>Automated </a:t>
            </a:r>
            <a:r>
              <a:rPr lang="en-AU" sz="1600" dirty="0" smtClean="0"/>
              <a:t>  </a:t>
            </a:r>
            <a:r>
              <a:rPr lang="en-AU" sz="1600" dirty="0" smtClean="0"/>
              <a:t>Test Provisioning</a:t>
            </a:r>
          </a:p>
          <a:p>
            <a:pPr marL="914862" lvl="1" indent="-285750">
              <a:buFont typeface="Arial" panose="020B0604020202020204" pitchFamily="34" charset="0"/>
              <a:buChar char="•"/>
            </a:pPr>
            <a:r>
              <a:rPr lang="en-AU" sz="1600" dirty="0" smtClean="0"/>
              <a:t>Automated Functional Testing</a:t>
            </a:r>
          </a:p>
          <a:p>
            <a:pPr marL="914862" lvl="1" indent="-285750">
              <a:buFont typeface="Arial" panose="020B0604020202020204" pitchFamily="34" charset="0"/>
              <a:buChar char="•"/>
            </a:pPr>
            <a:r>
              <a:rPr lang="en-AU" sz="1600" dirty="0" smtClean="0"/>
              <a:t>Automated Performance Testing</a:t>
            </a:r>
            <a:endParaRPr lang="en-AU" sz="1600" dirty="0"/>
          </a:p>
          <a:p>
            <a:pPr marL="914862" lvl="1" indent="-285750">
              <a:buFont typeface="Arial" panose="020B0604020202020204" pitchFamily="34" charset="0"/>
              <a:buChar char="•"/>
            </a:pPr>
            <a:r>
              <a:rPr lang="en-AU" sz="1600" dirty="0" smtClean="0"/>
              <a:t>Automated Batch execution</a:t>
            </a:r>
          </a:p>
          <a:p>
            <a:pPr marL="914862" lvl="1" indent="-285750">
              <a:buFont typeface="Arial" panose="020B0604020202020204" pitchFamily="34" charset="0"/>
              <a:buChar char="•"/>
            </a:pPr>
            <a:r>
              <a:rPr lang="en-AU" sz="1600" dirty="0" smtClean="0"/>
              <a:t>Automated ETL</a:t>
            </a:r>
          </a:p>
          <a:p>
            <a:pPr marL="914862" lvl="1" indent="-285750">
              <a:buFont typeface="Arial" panose="020B0604020202020204" pitchFamily="34" charset="0"/>
              <a:buChar char="•"/>
            </a:pPr>
            <a:r>
              <a:rPr lang="en-AU" sz="1600" dirty="0" smtClean="0"/>
              <a:t>Automated deployment</a:t>
            </a:r>
          </a:p>
          <a:p>
            <a:pPr marL="285750" indent="-285750">
              <a:buFont typeface="Arial" panose="020B0604020202020204" pitchFamily="34" charset="0"/>
              <a:buChar char="•"/>
            </a:pPr>
            <a:endParaRPr lang="en-AU" sz="1600" b="1" dirty="0"/>
          </a:p>
          <a:p>
            <a:pPr marL="285750" indent="-285750">
              <a:buFont typeface="Arial" panose="020B0604020202020204" pitchFamily="34" charset="0"/>
              <a:buChar char="•"/>
            </a:pPr>
            <a:r>
              <a:rPr lang="en-AU" sz="1600" b="1" u="sng" dirty="0" smtClean="0"/>
              <a:t>Reviewing </a:t>
            </a:r>
            <a:r>
              <a:rPr lang="en-AU" sz="1600" b="1" u="sng" dirty="0" smtClean="0"/>
              <a:t>  </a:t>
            </a:r>
            <a:r>
              <a:rPr lang="en-AU" sz="1600" b="1" u="sng" dirty="0"/>
              <a:t>non-production </a:t>
            </a:r>
            <a:r>
              <a:rPr lang="en-AU" sz="1600" b="1" u="sng" dirty="0" smtClean="0"/>
              <a:t>environments</a:t>
            </a:r>
          </a:p>
          <a:p>
            <a:pPr marL="285750" indent="-285750">
              <a:buFont typeface="Arial" panose="020B0604020202020204" pitchFamily="34" charset="0"/>
              <a:buChar char="•"/>
            </a:pPr>
            <a:endParaRPr lang="en-AU" sz="1600" b="1" dirty="0" smtClean="0"/>
          </a:p>
          <a:p>
            <a:pPr marL="285750" indent="-285750">
              <a:buFont typeface="Arial" panose="020B0604020202020204" pitchFamily="34" charset="0"/>
              <a:buChar char="•"/>
            </a:pPr>
            <a:r>
              <a:rPr lang="en-AU" sz="1600" b="1" u="sng" dirty="0" smtClean="0"/>
              <a:t> base </a:t>
            </a:r>
            <a:r>
              <a:rPr lang="en-AU" sz="1600" b="1" u="sng" dirty="0" smtClean="0"/>
              <a:t>versioning</a:t>
            </a:r>
          </a:p>
          <a:p>
            <a:pPr marL="914862" lvl="1" indent="-285750">
              <a:buFont typeface="Arial" panose="020B0604020202020204" pitchFamily="34" charset="0"/>
              <a:buChar char="•"/>
            </a:pPr>
            <a:r>
              <a:rPr lang="en-AU" sz="1600" dirty="0" smtClean="0"/>
              <a:t>Allow consistent, error free, automated </a:t>
            </a:r>
            <a:r>
              <a:rPr lang="en-AU" sz="1600" dirty="0" smtClean="0"/>
              <a:t> base </a:t>
            </a:r>
            <a:r>
              <a:rPr lang="en-AU" sz="1600" dirty="0" smtClean="0"/>
              <a:t>deployments</a:t>
            </a:r>
          </a:p>
          <a:p>
            <a:pPr marL="914862" lvl="1" indent="-285750">
              <a:buFont typeface="Arial" panose="020B0604020202020204" pitchFamily="34" charset="0"/>
              <a:buChar char="•"/>
            </a:pPr>
            <a:r>
              <a:rPr lang="en-AU" sz="1600" dirty="0" smtClean="0"/>
              <a:t>Allow roll forward &amp; backward of changes</a:t>
            </a:r>
            <a:endParaRPr lang="en-AU" sz="1600" dirty="0"/>
          </a:p>
          <a:p>
            <a:pPr marL="285750" indent="-285750">
              <a:buFont typeface="Arial" panose="020B0604020202020204" pitchFamily="34" charset="0"/>
              <a:buChar char="•"/>
            </a:pPr>
            <a:endParaRPr lang="en-AU" sz="1600" b="1" dirty="0"/>
          </a:p>
          <a:p>
            <a:pPr marL="285750" indent="-285750">
              <a:buFont typeface="Arial" panose="020B0604020202020204" pitchFamily="34" charset="0"/>
              <a:buChar char="•"/>
            </a:pPr>
            <a:r>
              <a:rPr lang="en-AU" sz="1600" b="1" u="sng" dirty="0" smtClean="0"/>
              <a:t>Reviewing PDU </a:t>
            </a:r>
            <a:r>
              <a:rPr lang="en-AU" sz="1600" b="1" u="sng" dirty="0"/>
              <a:t>delivery </a:t>
            </a:r>
            <a:r>
              <a:rPr lang="en-AU" sz="1600" b="1" u="sng" dirty="0" smtClean="0"/>
              <a:t>cycle</a:t>
            </a:r>
            <a:r>
              <a:rPr lang="en-AU" sz="1600" b="1" dirty="0" smtClean="0"/>
              <a:t> – </a:t>
            </a:r>
            <a:r>
              <a:rPr lang="en-AU" sz="1600" dirty="0" smtClean="0"/>
              <a:t>by executing in parallel during development to reduce waste</a:t>
            </a:r>
          </a:p>
          <a:p>
            <a:pPr marL="285750" indent="-285750">
              <a:buFont typeface="Arial" panose="020B0604020202020204" pitchFamily="34" charset="0"/>
              <a:buChar char="•"/>
            </a:pPr>
            <a:endParaRPr lang="en-AU" sz="1600" dirty="0"/>
          </a:p>
          <a:p>
            <a:pPr marL="285750" indent="-285750">
              <a:buFont typeface="Arial" panose="020B0604020202020204" pitchFamily="34" charset="0"/>
              <a:buChar char="•"/>
            </a:pPr>
            <a:r>
              <a:rPr lang="en-AU" sz="1600" b="1" u="sng" dirty="0" smtClean="0"/>
              <a:t>  </a:t>
            </a:r>
            <a:r>
              <a:rPr lang="en-AU" sz="1600" b="1" u="sng" dirty="0" smtClean="0"/>
              <a:t>Management</a:t>
            </a:r>
            <a:r>
              <a:rPr lang="en-AU" sz="1600" u="sng" dirty="0" smtClean="0"/>
              <a:t>:</a:t>
            </a:r>
            <a:r>
              <a:rPr lang="en-AU" sz="1600" dirty="0" smtClean="0"/>
              <a:t>  PDU process optimization &amp; automation</a:t>
            </a:r>
          </a:p>
          <a:p>
            <a:pPr marL="285750" indent="-285750">
              <a:buFont typeface="Arial" panose="020B0604020202020204" pitchFamily="34" charset="0"/>
              <a:buChar char="•"/>
            </a:pPr>
            <a:endParaRPr lang="en-AU" sz="1600" dirty="0"/>
          </a:p>
          <a:p>
            <a:pPr marL="285750" indent="-285750">
              <a:buFont typeface="Arial" panose="020B0604020202020204" pitchFamily="34" charset="0"/>
              <a:buChar char="•"/>
            </a:pPr>
            <a:r>
              <a:rPr lang="en-AU" sz="1600" b="1" u="sng" dirty="0" smtClean="0"/>
              <a:t>Enterprise Release environment exemption:</a:t>
            </a:r>
            <a:r>
              <a:rPr lang="en-AU" sz="1600" dirty="0" smtClean="0"/>
              <a:t> being able to use Enterprise Release environment for SIT testing, but not align to Enterprise Release </a:t>
            </a:r>
            <a:endParaRPr lang="en-AU" sz="1600" dirty="0"/>
          </a:p>
          <a:p>
            <a:pPr marL="285750" indent="-285750">
              <a:buFont typeface="Arial" panose="020B0604020202020204" pitchFamily="34" charset="0"/>
              <a:buChar char="•"/>
            </a:pPr>
            <a:endParaRPr lang="en-AU" sz="1600" b="1" dirty="0"/>
          </a:p>
          <a:p>
            <a:endParaRPr lang="en-AU" sz="1400" dirty="0"/>
          </a:p>
        </p:txBody>
      </p:sp>
    </p:spTree>
    <p:extLst>
      <p:ext uri="{BB962C8B-B14F-4D97-AF65-F5344CB8AC3E}">
        <p14:creationId xmlns:p14="http://schemas.microsoft.com/office/powerpoint/2010/main" val="12800878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Appendix a-Delivery Technology Capability Descriptions</a:t>
            </a:r>
            <a:endParaRPr lang="en-AU" dirty="0"/>
          </a:p>
        </p:txBody>
      </p:sp>
      <p:sp>
        <p:nvSpPr>
          <p:cNvPr id="3" name="Slide Number Placeholder 2"/>
          <p:cNvSpPr>
            <a:spLocks noGrp="1"/>
          </p:cNvSpPr>
          <p:nvPr>
            <p:ph type="sldNum" sz="quarter" idx="10"/>
          </p:nvPr>
        </p:nvSpPr>
        <p:spPr/>
        <p:txBody>
          <a:bodyPr/>
          <a:lstStyle/>
          <a:p>
            <a:fld id="{DAA57A6A-871F-414D-9110-2065083DE00C}" type="slidenum">
              <a:rPr lang="en-AU" smtClean="0"/>
              <a:pPr/>
              <a:t>5</a:t>
            </a:fld>
            <a:endParaRPr lang="en-AU" sz="1300" dirty="0"/>
          </a:p>
        </p:txBody>
      </p:sp>
      <p:graphicFrame>
        <p:nvGraphicFramePr>
          <p:cNvPr id="5" name="Table 4"/>
          <p:cNvGraphicFramePr>
            <a:graphicFrameLocks noGrp="1"/>
          </p:cNvGraphicFramePr>
          <p:nvPr>
            <p:extLst>
              <p:ext uri="{D42A27DB-BD31-4B8C-83A1-F6EECF244321}">
                <p14:modId xmlns:p14="http://schemas.microsoft.com/office/powerpoint/2010/main" val="2840332856"/>
              </p:ext>
            </p:extLst>
          </p:nvPr>
        </p:nvGraphicFramePr>
        <p:xfrm>
          <a:off x="194083" y="1417509"/>
          <a:ext cx="12499634" cy="7993527"/>
        </p:xfrm>
        <a:graphic>
          <a:graphicData uri="http://schemas.openxmlformats.org/drawingml/2006/table">
            <a:tbl>
              <a:tblPr firstRow="1" bandRow="1">
                <a:tableStyleId>{5C22544A-7EE6-4342-B048-85BDC9FD1C3A}</a:tableStyleId>
              </a:tblPr>
              <a:tblGrid>
                <a:gridCol w="2586134">
                  <a:extLst>
                    <a:ext uri="{9D8B030D-6E8A-4147-A177-3AD203B41FA5}">
                      <a16:colId xmlns:a16="http://schemas.microsoft.com/office/drawing/2014/main" val="20000"/>
                    </a:ext>
                  </a:extLst>
                </a:gridCol>
                <a:gridCol w="9913500">
                  <a:extLst>
                    <a:ext uri="{9D8B030D-6E8A-4147-A177-3AD203B41FA5}">
                      <a16:colId xmlns:a16="http://schemas.microsoft.com/office/drawing/2014/main" val="20001"/>
                    </a:ext>
                  </a:extLst>
                </a:gridCol>
              </a:tblGrid>
              <a:tr h="470888">
                <a:tc>
                  <a:txBody>
                    <a:bodyPr/>
                    <a:lstStyle/>
                    <a:p>
                      <a:pPr algn="ctr"/>
                      <a:r>
                        <a:rPr lang="en-AU" sz="1600" dirty="0" smtClean="0"/>
                        <a:t>Capability</a:t>
                      </a:r>
                      <a:endParaRPr lang="en-AU" sz="1600" dirty="0"/>
                    </a:p>
                  </a:txBody>
                  <a:tcPr marL="109467" marR="109467" marT="58055" marB="58055"/>
                </a:tc>
                <a:tc>
                  <a:txBody>
                    <a:bodyPr/>
                    <a:lstStyle/>
                    <a:p>
                      <a:pPr algn="ctr"/>
                      <a:r>
                        <a:rPr lang="en-AU" sz="1600" dirty="0" smtClean="0"/>
                        <a:t>Description</a:t>
                      </a:r>
                      <a:endParaRPr lang="en-AU" sz="1600" dirty="0"/>
                    </a:p>
                  </a:txBody>
                  <a:tcPr marL="109467" marR="109467" marT="58055" marB="58055"/>
                </a:tc>
                <a:extLst>
                  <a:ext uri="{0D108BD9-81ED-4DB2-BD59-A6C34878D82A}">
                    <a16:rowId xmlns:a16="http://schemas.microsoft.com/office/drawing/2014/main" val="10000"/>
                  </a:ext>
                </a:extLst>
              </a:tr>
              <a:tr h="657953">
                <a:tc>
                  <a:txBody>
                    <a:bodyPr/>
                    <a:lstStyle/>
                    <a:p>
                      <a:r>
                        <a:rPr lang="en-AU" sz="1600" dirty="0" smtClean="0"/>
                        <a:t>Build Controller</a:t>
                      </a:r>
                      <a:endParaRPr lang="en-AU" sz="1600" dirty="0"/>
                    </a:p>
                  </a:txBody>
                  <a:tcPr marL="109467" marR="109467" marT="58055" marB="58055"/>
                </a:tc>
                <a:tc>
                  <a:txBody>
                    <a:bodyPr/>
                    <a:lstStyle/>
                    <a:p>
                      <a:r>
                        <a:rPr lang="en-AU" sz="1600" dirty="0" smtClean="0"/>
                        <a:t>The Build Controller is </a:t>
                      </a:r>
                      <a:r>
                        <a:rPr lang="en-AU" sz="1600" baseline="0" dirty="0" smtClean="0"/>
                        <a:t>responsible for managing the dependencies and execution of builds and unit tests.</a:t>
                      </a:r>
                      <a:endParaRPr lang="en-AU" sz="1600" dirty="0"/>
                    </a:p>
                  </a:txBody>
                  <a:tcPr marL="109467" marR="109467" marT="58055" marB="58055"/>
                </a:tc>
                <a:extLst>
                  <a:ext uri="{0D108BD9-81ED-4DB2-BD59-A6C34878D82A}">
                    <a16:rowId xmlns:a16="http://schemas.microsoft.com/office/drawing/2014/main" val="10001"/>
                  </a:ext>
                </a:extLst>
              </a:tr>
              <a:tr h="657953">
                <a:tc>
                  <a:txBody>
                    <a:bodyPr/>
                    <a:lstStyle/>
                    <a:p>
                      <a:r>
                        <a:rPr lang="en-AU" sz="1600" dirty="0" smtClean="0"/>
                        <a:t>Change Management</a:t>
                      </a:r>
                      <a:endParaRPr lang="en-AU" sz="1600" dirty="0"/>
                    </a:p>
                  </a:txBody>
                  <a:tcPr marL="109467" marR="109467" marT="58055" marB="58055"/>
                </a:tc>
                <a:tc>
                  <a:txBody>
                    <a:bodyPr/>
                    <a:lstStyle/>
                    <a:p>
                      <a:r>
                        <a:rPr lang="en-AU" sz="1600" dirty="0" smtClean="0"/>
                        <a:t>Manages change in all Integrated Environments (both</a:t>
                      </a:r>
                      <a:r>
                        <a:rPr lang="en-AU" sz="1600" baseline="0" dirty="0" smtClean="0"/>
                        <a:t> non-Prod and Prod)</a:t>
                      </a:r>
                      <a:r>
                        <a:rPr lang="en-AU" sz="1600" dirty="0" smtClean="0"/>
                        <a:t>. </a:t>
                      </a:r>
                      <a:br>
                        <a:rPr lang="en-AU" sz="1600" dirty="0" smtClean="0"/>
                      </a:br>
                      <a:r>
                        <a:rPr lang="en-AU" sz="1600" dirty="0" smtClean="0"/>
                        <a:t>Note: Prior to Integration, changes are managed in </a:t>
                      </a:r>
                      <a:r>
                        <a:rPr lang="en-AU" sz="1600" b="1" dirty="0" smtClean="0"/>
                        <a:t>Task Management</a:t>
                      </a:r>
                      <a:r>
                        <a:rPr lang="en-AU" sz="1600" dirty="0" smtClean="0"/>
                        <a:t>.</a:t>
                      </a:r>
                      <a:endParaRPr lang="en-AU" sz="1600" dirty="0"/>
                    </a:p>
                  </a:txBody>
                  <a:tcPr marL="109467" marR="109467" marT="58055" marB="58055"/>
                </a:tc>
                <a:extLst>
                  <a:ext uri="{0D108BD9-81ED-4DB2-BD59-A6C34878D82A}">
                    <a16:rowId xmlns:a16="http://schemas.microsoft.com/office/drawing/2014/main" val="10002"/>
                  </a:ext>
                </a:extLst>
              </a:tr>
              <a:tr h="928875">
                <a:tc>
                  <a:txBody>
                    <a:bodyPr/>
                    <a:lstStyle/>
                    <a:p>
                      <a:r>
                        <a:rPr lang="en-AU" sz="1600" dirty="0" smtClean="0"/>
                        <a:t>Collaboration</a:t>
                      </a:r>
                      <a:endParaRPr lang="en-AU" sz="1600" dirty="0"/>
                    </a:p>
                  </a:txBody>
                  <a:tcPr marL="109467" marR="109467" marT="58055" marB="58055"/>
                </a:tc>
                <a:tc>
                  <a:txBody>
                    <a:bodyPr/>
                    <a:lstStyle/>
                    <a:p>
                      <a:r>
                        <a:rPr lang="en-AU" sz="1600" dirty="0" smtClean="0"/>
                        <a:t>Capabilities</a:t>
                      </a:r>
                      <a:r>
                        <a:rPr lang="en-AU" sz="1600" baseline="0" dirty="0" smtClean="0"/>
                        <a:t> </a:t>
                      </a:r>
                      <a:r>
                        <a:rPr lang="en-AU" sz="1600" dirty="0" smtClean="0"/>
                        <a:t>that </a:t>
                      </a:r>
                      <a:r>
                        <a:rPr lang="en-AU" sz="1600" dirty="0" smtClean="0"/>
                        <a:t>e le </a:t>
                      </a:r>
                      <a:r>
                        <a:rPr lang="en-AU" sz="1600" dirty="0" smtClean="0"/>
                        <a:t>people involved in a common task to achieve their goal (aka “group work”). This includes things such as communication, sharing knowledge, code collaboration, and code peer reviews, etc.</a:t>
                      </a:r>
                      <a:endParaRPr lang="en-AU" sz="1600" dirty="0"/>
                    </a:p>
                  </a:txBody>
                  <a:tcPr marL="109467" marR="109467" marT="58055" marB="58055"/>
                </a:tc>
                <a:extLst>
                  <a:ext uri="{0D108BD9-81ED-4DB2-BD59-A6C34878D82A}">
                    <a16:rowId xmlns:a16="http://schemas.microsoft.com/office/drawing/2014/main" val="10003"/>
                  </a:ext>
                </a:extLst>
              </a:tr>
              <a:tr h="928875">
                <a:tc>
                  <a:txBody>
                    <a:bodyPr/>
                    <a:lstStyle/>
                    <a:p>
                      <a:r>
                        <a:rPr lang="en-AU" sz="1600" dirty="0" smtClean="0"/>
                        <a:t>Package Management</a:t>
                      </a:r>
                      <a:endParaRPr lang="en-AU" sz="1600" dirty="0"/>
                    </a:p>
                  </a:txBody>
                  <a:tcPr marL="109467" marR="109467" marT="58055" marB="5805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600" dirty="0" smtClean="0"/>
                        <a:t>Includes deploying, upgrading, configuring, and removing packages in a consistent manner. It typically requires maintaining a </a:t>
                      </a:r>
                      <a:r>
                        <a:rPr lang="en-AU" sz="1600" dirty="0" smtClean="0"/>
                        <a:t> base </a:t>
                      </a:r>
                      <a:r>
                        <a:rPr lang="en-AU" sz="1600" dirty="0" smtClean="0"/>
                        <a:t>of dependencies and version information to prevent mismatches and missing prerequisites. Packages are sourced from a Definitive Media Library.</a:t>
                      </a:r>
                    </a:p>
                  </a:txBody>
                  <a:tcPr marL="109467" marR="109467" marT="58055" marB="58055"/>
                </a:tc>
                <a:extLst>
                  <a:ext uri="{0D108BD9-81ED-4DB2-BD59-A6C34878D82A}">
                    <a16:rowId xmlns:a16="http://schemas.microsoft.com/office/drawing/2014/main" val="10004"/>
                  </a:ext>
                </a:extLst>
              </a:tr>
              <a:tr h="928875">
                <a:tc>
                  <a:txBody>
                    <a:bodyPr/>
                    <a:lstStyle/>
                    <a:p>
                      <a:r>
                        <a:rPr lang="en-AU" sz="1600" dirty="0" smtClean="0"/>
                        <a:t>Static Analysis</a:t>
                      </a:r>
                      <a:endParaRPr lang="en-AU" sz="1600" dirty="0"/>
                    </a:p>
                  </a:txBody>
                  <a:tcPr marL="109467" marR="109467" marT="58055" marB="5805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600" dirty="0" smtClean="0"/>
                        <a:t>Static analysis tools analyse source code for variation from a set of defined coding standards. They are used to find errors in the code, including architectural anti-patterns and security vulnerabilities. They are often used in conjunction with a peer code review tools and processes to identify potential problem areas that require further manual inspection.</a:t>
                      </a:r>
                      <a:endParaRPr lang="en-AU" sz="1600" dirty="0"/>
                    </a:p>
                  </a:txBody>
                  <a:tcPr marL="109467" marR="109467" marT="58055" marB="58055"/>
                </a:tc>
                <a:extLst>
                  <a:ext uri="{0D108BD9-81ED-4DB2-BD59-A6C34878D82A}">
                    <a16:rowId xmlns:a16="http://schemas.microsoft.com/office/drawing/2014/main" val="10005"/>
                  </a:ext>
                </a:extLst>
              </a:tr>
              <a:tr h="470888">
                <a:tc>
                  <a:txBody>
                    <a:bodyPr/>
                    <a:lstStyle/>
                    <a:p>
                      <a:r>
                        <a:rPr lang="en-AU" sz="1600" dirty="0" smtClean="0"/>
                        <a:t>Definitive Media Library</a:t>
                      </a:r>
                      <a:endParaRPr lang="en-AU" sz="1600" dirty="0"/>
                    </a:p>
                  </a:txBody>
                  <a:tcPr marL="109467" marR="109467" marT="58055" marB="58055"/>
                </a:tc>
                <a:tc>
                  <a:txBody>
                    <a:bodyPr/>
                    <a:lstStyle/>
                    <a:p>
                      <a:r>
                        <a:rPr lang="en-AU" sz="1600" dirty="0" smtClean="0"/>
                        <a:t>The repository where artefacts that are built and “deployment ready” are stored and tracked.</a:t>
                      </a:r>
                      <a:endParaRPr lang="en-AU" sz="1600" dirty="0"/>
                    </a:p>
                  </a:txBody>
                  <a:tcPr marL="109467" marR="109467" marT="58055" marB="58055"/>
                </a:tc>
                <a:extLst>
                  <a:ext uri="{0D108BD9-81ED-4DB2-BD59-A6C34878D82A}">
                    <a16:rowId xmlns:a16="http://schemas.microsoft.com/office/drawing/2014/main" val="10006"/>
                  </a:ext>
                </a:extLst>
              </a:tr>
              <a:tr h="928875">
                <a:tc>
                  <a:txBody>
                    <a:bodyPr/>
                    <a:lstStyle/>
                    <a:p>
                      <a:r>
                        <a:rPr lang="en-AU" sz="1600" dirty="0" smtClean="0"/>
                        <a:t>Development</a:t>
                      </a:r>
                      <a:endParaRPr lang="en-AU" sz="1600" dirty="0"/>
                    </a:p>
                  </a:txBody>
                  <a:tcPr marL="109467" marR="109467" marT="58055" marB="58055"/>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AU" sz="1600" dirty="0" smtClean="0"/>
                        <a:t>Includes the construction/coding/configuration of a solution to implement one or more requirements. The constructed solution is then built such that it can be deployed to some</a:t>
                      </a:r>
                      <a:r>
                        <a:rPr lang="en-AU" sz="1600" baseline="0" dirty="0" smtClean="0"/>
                        <a:t> Runtime Environment.</a:t>
                      </a:r>
                      <a:endParaRPr lang="en-AU" sz="1600" dirty="0"/>
                    </a:p>
                  </a:txBody>
                  <a:tcPr marL="109467" marR="109467" marT="58055" marB="58055"/>
                </a:tc>
                <a:extLst>
                  <a:ext uri="{0D108BD9-81ED-4DB2-BD59-A6C34878D82A}">
                    <a16:rowId xmlns:a16="http://schemas.microsoft.com/office/drawing/2014/main" val="10007"/>
                  </a:ext>
                </a:extLst>
              </a:tr>
              <a:tr h="928875">
                <a:tc>
                  <a:txBody>
                    <a:bodyPr/>
                    <a:lstStyle/>
                    <a:p>
                      <a:r>
                        <a:rPr lang="en-AU" sz="1600" dirty="0" smtClean="0"/>
                        <a:t>Unit Testing</a:t>
                      </a:r>
                      <a:endParaRPr lang="en-AU" sz="1600" dirty="0"/>
                    </a:p>
                  </a:txBody>
                  <a:tcPr marL="109467" marR="109467" marT="58055" marB="58055"/>
                </a:tc>
                <a:tc>
                  <a:txBody>
                    <a:bodyPr/>
                    <a:lstStyle/>
                    <a:p>
                      <a:r>
                        <a:rPr lang="en-AU" sz="1600" dirty="0" smtClean="0"/>
                        <a:t>Includes:</a:t>
                      </a:r>
                      <a:r>
                        <a:rPr lang="en-AU" sz="1600" baseline="0" dirty="0" smtClean="0"/>
                        <a:t> c</a:t>
                      </a:r>
                      <a:r>
                        <a:rPr lang="en-AU" sz="1600" dirty="0" smtClean="0"/>
                        <a:t>ompliance testing, specifying and execution of testing frameworks, code quality reviews. Quality outcome reporting. This ABB is further decomposed</a:t>
                      </a:r>
                      <a:r>
                        <a:rPr lang="en-AU" sz="1600" baseline="0" dirty="0" smtClean="0"/>
                        <a:t> into eight building blocks and described later in this pack.</a:t>
                      </a:r>
                      <a:endParaRPr lang="en-AU" sz="1600" dirty="0" smtClean="0"/>
                    </a:p>
                  </a:txBody>
                  <a:tcPr marL="109467" marR="109467" marT="58055" marB="58055"/>
                </a:tc>
                <a:extLst>
                  <a:ext uri="{0D108BD9-81ED-4DB2-BD59-A6C34878D82A}">
                    <a16:rowId xmlns:a16="http://schemas.microsoft.com/office/drawing/2014/main" val="10008"/>
                  </a:ext>
                </a:extLst>
              </a:tr>
              <a:tr h="928875">
                <a:tc>
                  <a:txBody>
                    <a:bodyPr/>
                    <a:lstStyle/>
                    <a:p>
                      <a:r>
                        <a:rPr lang="en-AU" sz="1600" dirty="0" smtClean="0"/>
                        <a:t>Functional Testing</a:t>
                      </a:r>
                      <a:endParaRPr lang="en-AU" sz="1600" dirty="0"/>
                    </a:p>
                  </a:txBody>
                  <a:tcPr marL="109467" marR="109467" marT="58055" marB="58055"/>
                </a:tc>
                <a:tc>
                  <a:txBody>
                    <a:bodyPr/>
                    <a:lstStyle/>
                    <a:p>
                      <a:r>
                        <a:rPr lang="en-AU" sz="1600" dirty="0" smtClean="0"/>
                        <a:t>Functional testing tools focus on testing the outputs generated in response to selected inputs, and execution conditions of graphical user interfaces and everything behind them such as APIs and software components.</a:t>
                      </a:r>
                    </a:p>
                  </a:txBody>
                  <a:tcPr marL="109467" marR="109467" marT="58055" marB="58055"/>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29978960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AU" dirty="0" smtClean="0"/>
              <a:t>Appendix b - Delivery </a:t>
            </a:r>
            <a:r>
              <a:rPr lang="en-AU" dirty="0"/>
              <a:t>Technology </a:t>
            </a:r>
            <a:r>
              <a:rPr lang="en-AU" dirty="0" smtClean="0"/>
              <a:t>Capability Descriptions (cont.)</a:t>
            </a:r>
            <a:endParaRPr lang="en-AU" dirty="0"/>
          </a:p>
        </p:txBody>
      </p:sp>
      <p:sp>
        <p:nvSpPr>
          <p:cNvPr id="3" name="Slide Number Placeholder 2"/>
          <p:cNvSpPr>
            <a:spLocks noGrp="1"/>
          </p:cNvSpPr>
          <p:nvPr>
            <p:ph type="sldNum" sz="quarter" idx="10"/>
          </p:nvPr>
        </p:nvSpPr>
        <p:spPr/>
        <p:txBody>
          <a:bodyPr/>
          <a:lstStyle/>
          <a:p>
            <a:fld id="{DAA57A6A-871F-414D-9110-2065083DE00C}" type="slidenum">
              <a:rPr lang="en-AU" smtClean="0"/>
              <a:pPr/>
              <a:t>6</a:t>
            </a:fld>
            <a:endParaRPr lang="en-AU" sz="1300" dirty="0"/>
          </a:p>
        </p:txBody>
      </p:sp>
      <p:graphicFrame>
        <p:nvGraphicFramePr>
          <p:cNvPr id="5" name="Table 4"/>
          <p:cNvGraphicFramePr>
            <a:graphicFrameLocks noGrp="1"/>
          </p:cNvGraphicFramePr>
          <p:nvPr>
            <p:extLst>
              <p:ext uri="{D42A27DB-BD31-4B8C-83A1-F6EECF244321}">
                <p14:modId xmlns:p14="http://schemas.microsoft.com/office/powerpoint/2010/main" val="925296939"/>
              </p:ext>
            </p:extLst>
          </p:nvPr>
        </p:nvGraphicFramePr>
        <p:xfrm>
          <a:off x="194083" y="1417510"/>
          <a:ext cx="12499635" cy="5963680"/>
        </p:xfrm>
        <a:graphic>
          <a:graphicData uri="http://schemas.openxmlformats.org/drawingml/2006/table">
            <a:tbl>
              <a:tblPr firstRow="1" bandRow="1">
                <a:tableStyleId>{5C22544A-7EE6-4342-B048-85BDC9FD1C3A}</a:tableStyleId>
              </a:tblPr>
              <a:tblGrid>
                <a:gridCol w="2499930">
                  <a:extLst>
                    <a:ext uri="{9D8B030D-6E8A-4147-A177-3AD203B41FA5}">
                      <a16:colId xmlns:a16="http://schemas.microsoft.com/office/drawing/2014/main" val="20000"/>
                    </a:ext>
                  </a:extLst>
                </a:gridCol>
                <a:gridCol w="9999705">
                  <a:extLst>
                    <a:ext uri="{9D8B030D-6E8A-4147-A177-3AD203B41FA5}">
                      <a16:colId xmlns:a16="http://schemas.microsoft.com/office/drawing/2014/main" val="20001"/>
                    </a:ext>
                  </a:extLst>
                </a:gridCol>
              </a:tblGrid>
              <a:tr h="387031">
                <a:tc>
                  <a:txBody>
                    <a:bodyPr/>
                    <a:lstStyle/>
                    <a:p>
                      <a:pPr algn="ctr"/>
                      <a:r>
                        <a:rPr lang="en-AU" sz="1800" dirty="0" smtClean="0"/>
                        <a:t>Capability</a:t>
                      </a:r>
                      <a:endParaRPr lang="en-AU" sz="1800" dirty="0"/>
                    </a:p>
                  </a:txBody>
                  <a:tcPr marL="109467" marR="109467" marT="58055" marB="58055"/>
                </a:tc>
                <a:tc>
                  <a:txBody>
                    <a:bodyPr/>
                    <a:lstStyle/>
                    <a:p>
                      <a:pPr algn="ctr"/>
                      <a:r>
                        <a:rPr lang="en-AU" sz="1800" dirty="0" smtClean="0"/>
                        <a:t>Description</a:t>
                      </a:r>
                      <a:endParaRPr lang="en-AU" sz="1800" dirty="0"/>
                    </a:p>
                  </a:txBody>
                  <a:tcPr marL="109467" marR="109467" marT="58055" marB="58055"/>
                </a:tc>
                <a:extLst>
                  <a:ext uri="{0D108BD9-81ED-4DB2-BD59-A6C34878D82A}">
                    <a16:rowId xmlns:a16="http://schemas.microsoft.com/office/drawing/2014/main" val="10000"/>
                  </a:ext>
                </a:extLst>
              </a:tr>
              <a:tr h="928875">
                <a:tc>
                  <a:txBody>
                    <a:bodyPr/>
                    <a:lstStyle/>
                    <a:p>
                      <a:r>
                        <a:rPr lang="en-AU" sz="1600" dirty="0" smtClean="0"/>
                        <a:t>Performance/Load Testing</a:t>
                      </a:r>
                      <a:endParaRPr lang="en-AU" sz="1600" dirty="0"/>
                    </a:p>
                  </a:txBody>
                  <a:tcPr marL="109467" marR="109467" marT="58055" marB="58055"/>
                </a:tc>
                <a:tc>
                  <a:txBody>
                    <a:bodyPr/>
                    <a:lstStyle/>
                    <a:p>
                      <a:r>
                        <a:rPr lang="en-AU" sz="1600" dirty="0" smtClean="0"/>
                        <a:t>Performance/load testing tools verify the scalability and performance of a system by subjecting it to simulated workloads and transaction mixes.</a:t>
                      </a:r>
                      <a:endParaRPr lang="en-AU" sz="1600" dirty="0"/>
                    </a:p>
                  </a:txBody>
                  <a:tcPr marL="109467" marR="109467" marT="58055" marB="58055"/>
                </a:tc>
                <a:extLst>
                  <a:ext uri="{0D108BD9-81ED-4DB2-BD59-A6C34878D82A}">
                    <a16:rowId xmlns:a16="http://schemas.microsoft.com/office/drawing/2014/main" val="10001"/>
                  </a:ext>
                </a:extLst>
              </a:tr>
              <a:tr h="928875">
                <a:tc>
                  <a:txBody>
                    <a:bodyPr/>
                    <a:lstStyle/>
                    <a:p>
                      <a:r>
                        <a:rPr lang="en-AU" sz="1600" dirty="0" smtClean="0"/>
                        <a:t>Lifecycle Management</a:t>
                      </a:r>
                      <a:endParaRPr lang="en-AU" sz="1600" dirty="0"/>
                    </a:p>
                  </a:txBody>
                  <a:tcPr marL="109467" marR="109467" marT="58055" marB="58055"/>
                </a:tc>
                <a:tc>
                  <a:txBody>
                    <a:bodyPr/>
                    <a:lstStyle/>
                    <a:p>
                      <a:r>
                        <a:rPr lang="en-AU" sz="1600" dirty="0" smtClean="0"/>
                        <a:t>Lifecycle management is</a:t>
                      </a:r>
                      <a:r>
                        <a:rPr lang="en-AU" sz="1600" baseline="0" dirty="0" smtClean="0"/>
                        <a:t> the end-to-end software-development lifecycle; I.e. the </a:t>
                      </a:r>
                      <a:r>
                        <a:rPr lang="en-AU" sz="1600" dirty="0" smtClean="0"/>
                        <a:t>process/workflow of: planning, creating, building, testing, deploying, and configuring</a:t>
                      </a:r>
                      <a:r>
                        <a:rPr lang="en-AU" sz="1600" baseline="0" dirty="0" smtClean="0"/>
                        <a:t> </a:t>
                      </a:r>
                      <a:r>
                        <a:rPr lang="en-AU" sz="1600" dirty="0" smtClean="0"/>
                        <a:t>a system so that the system is available for general use.</a:t>
                      </a:r>
                      <a:endParaRPr lang="en-AU" sz="1600" dirty="0"/>
                    </a:p>
                  </a:txBody>
                  <a:tcPr marL="109467" marR="109467" marT="58055" marB="58055"/>
                </a:tc>
                <a:extLst>
                  <a:ext uri="{0D108BD9-81ED-4DB2-BD59-A6C34878D82A}">
                    <a16:rowId xmlns:a16="http://schemas.microsoft.com/office/drawing/2014/main" val="10002"/>
                  </a:ext>
                </a:extLst>
              </a:tr>
              <a:tr h="928875">
                <a:tc>
                  <a:txBody>
                    <a:bodyPr/>
                    <a:lstStyle/>
                    <a:p>
                      <a:r>
                        <a:rPr lang="en-AU" sz="1600" dirty="0" smtClean="0"/>
                        <a:t>Metrics &amp; Reporting</a:t>
                      </a:r>
                      <a:endParaRPr lang="en-AU" sz="1600" dirty="0"/>
                    </a:p>
                  </a:txBody>
                  <a:tcPr marL="109467" marR="109467" marT="58055" marB="58055"/>
                </a:tc>
                <a:tc>
                  <a:txBody>
                    <a:bodyPr/>
                    <a:lstStyle/>
                    <a:p>
                      <a:r>
                        <a:rPr lang="en-AU" sz="1600" dirty="0" smtClean="0"/>
                        <a:t>Metrics and Reporting is the collection</a:t>
                      </a:r>
                      <a:r>
                        <a:rPr lang="en-AU" sz="1600" baseline="0" dirty="0" smtClean="0"/>
                        <a:t> and presentation of the software-development process. It </a:t>
                      </a:r>
                      <a:r>
                        <a:rPr lang="en-AU" sz="1600" baseline="0" dirty="0" smtClean="0"/>
                        <a:t>e les </a:t>
                      </a:r>
                      <a:r>
                        <a:rPr lang="en-AU" sz="1600" baseline="0" dirty="0" smtClean="0"/>
                        <a:t>things such as measuring development efficiency, quality, velocity, and costs.</a:t>
                      </a:r>
                      <a:endParaRPr lang="en-AU" sz="1600" dirty="0"/>
                    </a:p>
                  </a:txBody>
                  <a:tcPr marL="109467" marR="109467" marT="58055" marB="58055"/>
                </a:tc>
                <a:extLst>
                  <a:ext uri="{0D108BD9-81ED-4DB2-BD59-A6C34878D82A}">
                    <a16:rowId xmlns:a16="http://schemas.microsoft.com/office/drawing/2014/main" val="10003"/>
                  </a:ext>
                </a:extLst>
              </a:tr>
              <a:tr h="928875">
                <a:tc>
                  <a:txBody>
                    <a:bodyPr/>
                    <a:lstStyle/>
                    <a:p>
                      <a:r>
                        <a:rPr lang="en-AU" sz="1600" dirty="0" smtClean="0"/>
                        <a:t>Secrets Management</a:t>
                      </a:r>
                      <a:endParaRPr lang="en-AU" sz="1600" dirty="0"/>
                    </a:p>
                  </a:txBody>
                  <a:tcPr marL="109467" marR="109467" marT="58055" marB="58055"/>
                </a:tc>
                <a:tc>
                  <a:txBody>
                    <a:bodyPr/>
                    <a:lstStyle/>
                    <a:p>
                      <a:r>
                        <a:rPr lang="en-AU" sz="1600" dirty="0" smtClean="0"/>
                        <a:t>Ensures that the “secret information” required to access information</a:t>
                      </a:r>
                      <a:r>
                        <a:rPr lang="en-AU" sz="1600" baseline="0" dirty="0" smtClean="0"/>
                        <a:t> or perform activities is properly managed.</a:t>
                      </a:r>
                      <a:r>
                        <a:rPr lang="en-AU" sz="1600" dirty="0" smtClean="0"/>
                        <a:t> Examples secrets</a:t>
                      </a:r>
                      <a:r>
                        <a:rPr lang="en-AU" sz="1600" baseline="0" dirty="0" smtClean="0"/>
                        <a:t> that must be managed are: private keys, production credentials, etc.</a:t>
                      </a:r>
                      <a:endParaRPr lang="en-AU" sz="1600" dirty="0"/>
                    </a:p>
                  </a:txBody>
                  <a:tcPr marL="109467" marR="109467" marT="58055" marB="58055"/>
                </a:tc>
                <a:extLst>
                  <a:ext uri="{0D108BD9-81ED-4DB2-BD59-A6C34878D82A}">
                    <a16:rowId xmlns:a16="http://schemas.microsoft.com/office/drawing/2014/main" val="10004"/>
                  </a:ext>
                </a:extLst>
              </a:tr>
              <a:tr h="928875">
                <a:tc>
                  <a:txBody>
                    <a:bodyPr/>
                    <a:lstStyle/>
                    <a:p>
                      <a:r>
                        <a:rPr lang="en-AU" sz="1600" dirty="0" smtClean="0"/>
                        <a:t>Task Management</a:t>
                      </a:r>
                      <a:endParaRPr lang="en-AU" sz="1600" dirty="0"/>
                    </a:p>
                  </a:txBody>
                  <a:tcPr marL="109467" marR="109467" marT="58055" marB="58055"/>
                </a:tc>
                <a:tc>
                  <a:txBody>
                    <a:bodyPr/>
                    <a:lstStyle/>
                    <a:p>
                      <a:r>
                        <a:rPr lang="en-AU" sz="1600" dirty="0" smtClean="0"/>
                        <a:t>E les </a:t>
                      </a:r>
                      <a:r>
                        <a:rPr lang="en-AU" sz="1600" dirty="0" smtClean="0"/>
                        <a:t>the management of the backlog of work (activities,</a:t>
                      </a:r>
                      <a:r>
                        <a:rPr lang="en-AU" sz="1600" baseline="0" dirty="0" smtClean="0"/>
                        <a:t> risks, issues, requirements change requests) throughout the development lifecycle. There is a close relationship between Task Management and Metrics and Reporting</a:t>
                      </a:r>
                      <a:endParaRPr lang="en-AU" sz="1600" dirty="0"/>
                    </a:p>
                  </a:txBody>
                  <a:tcPr marL="109467" marR="109467" marT="58055" marB="58055"/>
                </a:tc>
                <a:extLst>
                  <a:ext uri="{0D108BD9-81ED-4DB2-BD59-A6C34878D82A}">
                    <a16:rowId xmlns:a16="http://schemas.microsoft.com/office/drawing/2014/main" val="10005"/>
                  </a:ext>
                </a:extLst>
              </a:tr>
              <a:tr h="928875">
                <a:tc>
                  <a:txBody>
                    <a:bodyPr/>
                    <a:lstStyle/>
                    <a:p>
                      <a:r>
                        <a:rPr lang="en-AU" sz="1600" dirty="0" smtClean="0"/>
                        <a:t>Version Management</a:t>
                      </a:r>
                      <a:endParaRPr lang="en-AU" sz="1600" dirty="0"/>
                    </a:p>
                  </a:txBody>
                  <a:tcPr marL="109467" marR="109467" marT="58055" marB="58055"/>
                </a:tc>
                <a:tc>
                  <a:txBody>
                    <a:bodyPr/>
                    <a:lstStyle/>
                    <a:p>
                      <a:r>
                        <a:rPr lang="en-AU" sz="1600" dirty="0" smtClean="0"/>
                        <a:t>Provides the ability to store separate versions of</a:t>
                      </a:r>
                      <a:r>
                        <a:rPr lang="en-AU" sz="1600" baseline="0" dirty="0" smtClean="0"/>
                        <a:t> files</a:t>
                      </a:r>
                      <a:r>
                        <a:rPr lang="en-AU" sz="1600" dirty="0" smtClean="0"/>
                        <a:t>, controlling visibility and access, as well as managing variation through branching and merging. Version management tools are often used to manage</a:t>
                      </a:r>
                      <a:r>
                        <a:rPr lang="en-AU" sz="1600" baseline="0" dirty="0" smtClean="0"/>
                        <a:t> files</a:t>
                      </a:r>
                      <a:r>
                        <a:rPr lang="en-AU" sz="1600" dirty="0" smtClean="0"/>
                        <a:t> other than just source code despite being called source-code-management tools.</a:t>
                      </a:r>
                      <a:endParaRPr lang="en-AU" sz="1600" dirty="0"/>
                    </a:p>
                  </a:txBody>
                  <a:tcPr marL="109467" marR="109467" marT="58055" marB="58055"/>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329193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Slide Number Placeholder 5"/>
          <p:cNvSpPr>
            <a:spLocks noGrp="1"/>
          </p:cNvSpPr>
          <p:nvPr>
            <p:ph type="sldNum" sz="quarter" idx="16"/>
          </p:nvPr>
        </p:nvSpPr>
        <p:spPr/>
        <p:txBody>
          <a:bodyPr/>
          <a:lstStyle/>
          <a:p>
            <a:fld id="{D9407186-31EA-45C5-A793-40B12ED81397}" type="slidenum">
              <a:rPr lang="en-AU" smtClean="0">
                <a:solidFill>
                  <a:srgbClr val="000000"/>
                </a:solidFill>
              </a:rPr>
              <a:pPr/>
              <a:t>7</a:t>
            </a:fld>
            <a:endParaRPr lang="en-AU" dirty="0">
              <a:solidFill>
                <a:srgbClr val="000000"/>
              </a:solidFill>
            </a:endParaRPr>
          </a:p>
        </p:txBody>
      </p:sp>
      <p:sp>
        <p:nvSpPr>
          <p:cNvPr id="8" name="Title 7"/>
          <p:cNvSpPr>
            <a:spLocks noGrp="1"/>
          </p:cNvSpPr>
          <p:nvPr>
            <p:ph type="title"/>
          </p:nvPr>
        </p:nvSpPr>
        <p:spPr/>
        <p:txBody>
          <a:bodyPr>
            <a:normAutofit fontScale="90000"/>
          </a:bodyPr>
          <a:lstStyle/>
          <a:p>
            <a:r>
              <a:rPr lang="en-AU" dirty="0" smtClean="0"/>
              <a:t>Appendix e - pain points &amp; recommendations</a:t>
            </a:r>
            <a:endParaRPr lang="en-AU" dirty="0"/>
          </a:p>
        </p:txBody>
      </p:sp>
      <p:graphicFrame>
        <p:nvGraphicFramePr>
          <p:cNvPr id="2" name="Table 1"/>
          <p:cNvGraphicFramePr>
            <a:graphicFrameLocks noGrp="1"/>
          </p:cNvGraphicFramePr>
          <p:nvPr>
            <p:extLst>
              <p:ext uri="{D42A27DB-BD31-4B8C-83A1-F6EECF244321}">
                <p14:modId xmlns:p14="http://schemas.microsoft.com/office/powerpoint/2010/main" val="1879153199"/>
              </p:ext>
            </p:extLst>
          </p:nvPr>
        </p:nvGraphicFramePr>
        <p:xfrm>
          <a:off x="208112" y="1416224"/>
          <a:ext cx="12313368" cy="693928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1605499">
                  <a:extLst>
                    <a:ext uri="{9D8B030D-6E8A-4147-A177-3AD203B41FA5}">
                      <a16:colId xmlns:a16="http://schemas.microsoft.com/office/drawing/2014/main" val="20001"/>
                    </a:ext>
                  </a:extLst>
                </a:gridCol>
                <a:gridCol w="1817231">
                  <a:extLst>
                    <a:ext uri="{9D8B030D-6E8A-4147-A177-3AD203B41FA5}">
                      <a16:colId xmlns:a16="http://schemas.microsoft.com/office/drawing/2014/main" val="20002"/>
                    </a:ext>
                  </a:extLst>
                </a:gridCol>
                <a:gridCol w="1982434">
                  <a:extLst>
                    <a:ext uri="{9D8B030D-6E8A-4147-A177-3AD203B41FA5}">
                      <a16:colId xmlns:a16="http://schemas.microsoft.com/office/drawing/2014/main" val="20003"/>
                    </a:ext>
                  </a:extLst>
                </a:gridCol>
                <a:gridCol w="1822053">
                  <a:extLst>
                    <a:ext uri="{9D8B030D-6E8A-4147-A177-3AD203B41FA5}">
                      <a16:colId xmlns:a16="http://schemas.microsoft.com/office/drawing/2014/main" val="20004"/>
                    </a:ext>
                  </a:extLst>
                </a:gridCol>
                <a:gridCol w="1964227">
                  <a:extLst>
                    <a:ext uri="{9D8B030D-6E8A-4147-A177-3AD203B41FA5}">
                      <a16:colId xmlns:a16="http://schemas.microsoft.com/office/drawing/2014/main" val="20005"/>
                    </a:ext>
                  </a:extLst>
                </a:gridCol>
                <a:gridCol w="1753772">
                  <a:extLst>
                    <a:ext uri="{9D8B030D-6E8A-4147-A177-3AD203B41FA5}">
                      <a16:colId xmlns:a16="http://schemas.microsoft.com/office/drawing/2014/main" val="20006"/>
                    </a:ext>
                  </a:extLst>
                </a:gridCol>
              </a:tblGrid>
              <a:tr h="370840">
                <a:tc>
                  <a:txBody>
                    <a:bodyPr/>
                    <a:lstStyle/>
                    <a:p>
                      <a:endParaRPr lang="en-AU" sz="1600" dirty="0">
                        <a:latin typeface="Corpid C1 Regular (Body)"/>
                      </a:endParaRPr>
                    </a:p>
                  </a:txBody>
                  <a:tcPr/>
                </a:tc>
                <a:tc>
                  <a:txBody>
                    <a:bodyPr/>
                    <a:lstStyle/>
                    <a:p>
                      <a:r>
                        <a:rPr lang="en-AU" sz="1600" dirty="0" smtClean="0">
                          <a:latin typeface="Corpid C1 Regular (Body)"/>
                        </a:rPr>
                        <a:t>1</a:t>
                      </a:r>
                      <a:endParaRPr lang="en-AU" sz="1600" dirty="0">
                        <a:latin typeface="Corpid C1 Regular (Body)"/>
                      </a:endParaRPr>
                    </a:p>
                  </a:txBody>
                  <a:tcPr/>
                </a:tc>
                <a:tc>
                  <a:txBody>
                    <a:bodyPr/>
                    <a:lstStyle/>
                    <a:p>
                      <a:r>
                        <a:rPr lang="en-AU" sz="1600" dirty="0" smtClean="0">
                          <a:latin typeface="Corpid C1 Regular (Body)"/>
                        </a:rPr>
                        <a:t>2</a:t>
                      </a:r>
                      <a:endParaRPr lang="en-AU" sz="1600" dirty="0">
                        <a:latin typeface="Corpid C1 Regular (Body)"/>
                      </a:endParaRPr>
                    </a:p>
                  </a:txBody>
                  <a:tcPr/>
                </a:tc>
                <a:tc>
                  <a:txBody>
                    <a:bodyPr/>
                    <a:lstStyle/>
                    <a:p>
                      <a:r>
                        <a:rPr lang="en-AU" sz="1600" dirty="0" smtClean="0">
                          <a:latin typeface="Corpid C1 Regular (Body)"/>
                        </a:rPr>
                        <a:t>3</a:t>
                      </a:r>
                      <a:endParaRPr lang="en-AU" sz="1600" dirty="0">
                        <a:latin typeface="Corpid C1 Regular (Body)"/>
                      </a:endParaRPr>
                    </a:p>
                  </a:txBody>
                  <a:tcPr/>
                </a:tc>
                <a:tc>
                  <a:txBody>
                    <a:bodyPr/>
                    <a:lstStyle/>
                    <a:p>
                      <a:r>
                        <a:rPr lang="en-AU" sz="1600" dirty="0" smtClean="0">
                          <a:latin typeface="Corpid C1 Regular (Body)"/>
                        </a:rPr>
                        <a:t>4</a:t>
                      </a:r>
                      <a:endParaRPr lang="en-AU" sz="1600" dirty="0">
                        <a:latin typeface="Corpid C1 Regular (Body)"/>
                      </a:endParaRPr>
                    </a:p>
                  </a:txBody>
                  <a:tcPr/>
                </a:tc>
                <a:tc>
                  <a:txBody>
                    <a:bodyPr/>
                    <a:lstStyle/>
                    <a:p>
                      <a:r>
                        <a:rPr lang="en-AU" sz="1600" dirty="0" smtClean="0">
                          <a:latin typeface="Corpid C1 Regular (Body)"/>
                        </a:rPr>
                        <a:t>5</a:t>
                      </a:r>
                      <a:endParaRPr lang="en-AU" sz="1600" dirty="0">
                        <a:latin typeface="Corpid C1 Regular (Body)"/>
                      </a:endParaRPr>
                    </a:p>
                  </a:txBody>
                  <a:tcPr/>
                </a:tc>
                <a:tc>
                  <a:txBody>
                    <a:bodyPr/>
                    <a:lstStyle/>
                    <a:p>
                      <a:r>
                        <a:rPr lang="en-AU" sz="1600" dirty="0" smtClean="0">
                          <a:latin typeface="Corpid C1 Regular (Body)"/>
                        </a:rPr>
                        <a:t>6</a:t>
                      </a:r>
                      <a:endParaRPr lang="en-AU" sz="1600" dirty="0">
                        <a:latin typeface="Corpid C1 Regular (Body)"/>
                      </a:endParaRPr>
                    </a:p>
                  </a:txBody>
                  <a:tcPr/>
                </a:tc>
                <a:extLst>
                  <a:ext uri="{0D108BD9-81ED-4DB2-BD59-A6C34878D82A}">
                    <a16:rowId xmlns:a16="http://schemas.microsoft.com/office/drawing/2014/main" val="10000"/>
                  </a:ext>
                </a:extLst>
              </a:tr>
              <a:tr h="370840">
                <a:tc>
                  <a:txBody>
                    <a:bodyPr/>
                    <a:lstStyle/>
                    <a:p>
                      <a:r>
                        <a:rPr lang="en-AU" sz="1100" b="1" dirty="0" smtClean="0">
                          <a:latin typeface="Corpid C1 Regular (Body)"/>
                        </a:rPr>
                        <a:t>Pain points</a:t>
                      </a:r>
                      <a:endParaRPr lang="en-AU" sz="1100" b="1" dirty="0">
                        <a:latin typeface="Corpid C1 Regular (Body)"/>
                      </a:endParaRPr>
                    </a:p>
                  </a:txBody>
                  <a:tcPr/>
                </a:tc>
                <a:tc>
                  <a:txBody>
                    <a:bodyPr/>
                    <a:lstStyle/>
                    <a:p>
                      <a:r>
                        <a:rPr lang="en-AU" sz="1100" b="1" dirty="0" smtClean="0">
                          <a:latin typeface="Corpid C1 Regular (Body)"/>
                        </a:rPr>
                        <a:t>Code contention within Project Branch</a:t>
                      </a:r>
                      <a:endParaRPr lang="en-AU" sz="1100" b="1" dirty="0">
                        <a:latin typeface="Corpid C1 Regular (Body)"/>
                      </a:endParaRPr>
                    </a:p>
                  </a:txBody>
                  <a:tcPr/>
                </a:tc>
                <a:tc>
                  <a:txBody>
                    <a:bodyPr/>
                    <a:lstStyle/>
                    <a:p>
                      <a:r>
                        <a:rPr lang="en-AU" sz="1100" b="1" dirty="0" smtClean="0">
                          <a:latin typeface="Corpid C1 Regular (Body)"/>
                        </a:rPr>
                        <a:t>Code conflict across project (project branches)</a:t>
                      </a:r>
                    </a:p>
                    <a:p>
                      <a:endParaRPr lang="en-AU" sz="1100" dirty="0" smtClean="0">
                        <a:latin typeface="Corpid C1 Regular (Body)"/>
                      </a:endParaRPr>
                    </a:p>
                    <a:p>
                      <a:r>
                        <a:rPr lang="en-AU" sz="1100" b="1" dirty="0" smtClean="0">
                          <a:latin typeface="Corpid C1 Regular (Body)"/>
                        </a:rPr>
                        <a:t>Refactoring of Production (Main Branch) Code</a:t>
                      </a:r>
                      <a:endParaRPr lang="en-AU" sz="1100" b="1" dirty="0">
                        <a:latin typeface="Corpid C1 Regular (Body)"/>
                      </a:endParaRPr>
                    </a:p>
                  </a:txBody>
                  <a:tcPr/>
                </a:tc>
                <a:tc>
                  <a:txBody>
                    <a:bodyPr/>
                    <a:lstStyle/>
                    <a:p>
                      <a:r>
                        <a:rPr lang="en-AU" sz="1100" b="1" dirty="0" smtClean="0">
                          <a:latin typeface="Corpid C1 Regular (Body)"/>
                        </a:rPr>
                        <a:t>Delta release package, not able to rebuild environment</a:t>
                      </a:r>
                      <a:r>
                        <a:rPr lang="en-AU" sz="1100" b="1" baseline="0" dirty="0" smtClean="0">
                          <a:latin typeface="Corpid C1 Regular (Body)"/>
                        </a:rPr>
                        <a:t> from scratch</a:t>
                      </a:r>
                    </a:p>
                    <a:p>
                      <a:endParaRPr lang="en-AU" sz="1100" b="1" dirty="0" smtClean="0">
                        <a:latin typeface="Corpid C1 Regular (Body)"/>
                      </a:endParaRPr>
                    </a:p>
                    <a:p>
                      <a:r>
                        <a:rPr lang="en-AU" sz="1100" b="1" dirty="0" smtClean="0">
                          <a:latin typeface="Corpid C1 Regular (Body)"/>
                        </a:rPr>
                        <a:t>Manually </a:t>
                      </a:r>
                      <a:r>
                        <a:rPr lang="en-AU" sz="1100" b="1" dirty="0" smtClean="0">
                          <a:latin typeface="Corpid C1 Regular (Body)"/>
                        </a:rPr>
                        <a:t> base </a:t>
                      </a:r>
                      <a:r>
                        <a:rPr lang="en-AU" sz="1100" b="1" dirty="0" smtClean="0">
                          <a:latin typeface="Corpid C1 Regular (Body)"/>
                        </a:rPr>
                        <a:t>deployment;</a:t>
                      </a:r>
                      <a:r>
                        <a:rPr lang="en-AU" sz="1100" b="1" baseline="0" dirty="0" smtClean="0">
                          <a:latin typeface="Corpid C1 Regular (Body)"/>
                        </a:rPr>
                        <a:t> individual execution of  SQL scripts</a:t>
                      </a:r>
                      <a:endParaRPr lang="en-AU" sz="1100" b="1" dirty="0">
                        <a:latin typeface="Corpid C1 Regular (Body)"/>
                      </a:endParaRPr>
                    </a:p>
                  </a:txBody>
                  <a:tcPr/>
                </a:tc>
                <a:tc>
                  <a:txBody>
                    <a:bodyPr/>
                    <a:lstStyle/>
                    <a:p>
                      <a:r>
                        <a:rPr lang="en-AU" sz="1100" b="1" dirty="0" smtClean="0">
                          <a:latin typeface="Corpid C1 Regular (Body)"/>
                        </a:rPr>
                        <a:t>Manually  execute  Comprehensive Testing Suite (CTS)</a:t>
                      </a:r>
                      <a:endParaRPr lang="en-AU" sz="1100" b="1" dirty="0">
                        <a:latin typeface="Corpid C1 Regular (Body)"/>
                      </a:endParaRPr>
                    </a:p>
                  </a:txBody>
                  <a:tcPr/>
                </a:tc>
                <a:tc>
                  <a:txBody>
                    <a:bodyPr/>
                    <a:lstStyle/>
                    <a:p>
                      <a:r>
                        <a:rPr lang="en-AU" sz="1100" b="1" dirty="0" smtClean="0">
                          <a:latin typeface="Corpid C1 Regular (Body)"/>
                        </a:rPr>
                        <a:t>No visibility of change sets of components are Testing ready or Production Ready</a:t>
                      </a:r>
                      <a:endParaRPr lang="en-AU" sz="1100" b="1" dirty="0">
                        <a:latin typeface="Corpid C1 Regular (Body)"/>
                      </a:endParaRPr>
                    </a:p>
                  </a:txBody>
                  <a:tcPr/>
                </a:tc>
                <a:tc>
                  <a:txBody>
                    <a:bodyPr/>
                    <a:lstStyle/>
                    <a:p>
                      <a:r>
                        <a:rPr lang="en-AU" sz="1100" b="1" dirty="0" smtClean="0">
                          <a:latin typeface="Corpid C1 Regular (Body)"/>
                        </a:rPr>
                        <a:t>Lack</a:t>
                      </a:r>
                      <a:r>
                        <a:rPr lang="en-AU" sz="1100" b="1" baseline="0" dirty="0" smtClean="0">
                          <a:latin typeface="Corpid C1 Regular (Body)"/>
                        </a:rPr>
                        <a:t> of regression testing suite</a:t>
                      </a:r>
                      <a:endParaRPr lang="en-AU" sz="1100" b="1" dirty="0">
                        <a:latin typeface="Corpid C1 Regular (Body)"/>
                      </a:endParaRPr>
                    </a:p>
                  </a:txBody>
                  <a:tcPr/>
                </a:tc>
                <a:extLst>
                  <a:ext uri="{0D108BD9-81ED-4DB2-BD59-A6C34878D82A}">
                    <a16:rowId xmlns:a16="http://schemas.microsoft.com/office/drawing/2014/main" val="10001"/>
                  </a:ext>
                </a:extLst>
              </a:tr>
              <a:tr h="1115824">
                <a:tc>
                  <a:txBody>
                    <a:bodyPr/>
                    <a:lstStyle/>
                    <a:p>
                      <a:r>
                        <a:rPr lang="en-AU" sz="1100" b="1" dirty="0" smtClean="0">
                          <a:latin typeface="Corpid C1 Regular (Body)"/>
                        </a:rPr>
                        <a:t>Recommendation</a:t>
                      </a:r>
                      <a:endParaRPr lang="en-AU" sz="1100" b="1" dirty="0">
                        <a:latin typeface="Corpid C1 Regular (Body)"/>
                      </a:endParaRPr>
                    </a:p>
                  </a:txBody>
                  <a:tcPr/>
                </a:tc>
                <a:tc>
                  <a:txBody>
                    <a:bodyPr/>
                    <a:lstStyle/>
                    <a:p>
                      <a:r>
                        <a:rPr lang="en-AU" sz="1100" b="1" baseline="0" dirty="0" smtClean="0">
                          <a:latin typeface="Corpid C1 Regular (Body)"/>
                        </a:rPr>
                        <a:t>User’s private space in Dev Unix </a:t>
                      </a:r>
                    </a:p>
                    <a:p>
                      <a:endParaRPr lang="en-AU" sz="1100" b="1" baseline="0" dirty="0" smtClean="0">
                        <a:latin typeface="Corpid C1 Regular (Body)"/>
                      </a:endParaRPr>
                    </a:p>
                    <a:p>
                      <a:r>
                        <a:rPr lang="en-AU" sz="1100" b="1" baseline="0" dirty="0" smtClean="0">
                          <a:latin typeface="Corpid C1 Regular (Body)"/>
                        </a:rPr>
                        <a:t>or</a:t>
                      </a:r>
                    </a:p>
                    <a:p>
                      <a:endParaRPr lang="en-AU" sz="1100" b="1" baseline="0" dirty="0" smtClean="0">
                        <a:latin typeface="Corpid C1 Regular (Body)"/>
                      </a:endParaRPr>
                    </a:p>
                    <a:p>
                      <a:r>
                        <a:rPr lang="en-AU" sz="1100" b="1" baseline="0" dirty="0" smtClean="0">
                          <a:latin typeface="Corpid C1 Regular (Body)"/>
                        </a:rPr>
                        <a:t>Local Virtual development Machine </a:t>
                      </a:r>
                    </a:p>
                  </a:txBody>
                  <a:tcPr/>
                </a:tc>
                <a:tc>
                  <a:txBody>
                    <a:bodyPr/>
                    <a:lstStyle/>
                    <a:p>
                      <a:r>
                        <a:rPr lang="en-AU" sz="1100" b="1" dirty="0" smtClean="0">
                          <a:latin typeface="Corpid C1 Regular (Body)"/>
                        </a:rPr>
                        <a:t>New SCM strategy; using feature,</a:t>
                      </a:r>
                      <a:r>
                        <a:rPr lang="en-AU" sz="1100" b="1" baseline="0" dirty="0" smtClean="0">
                          <a:latin typeface="Corpid C1 Regular (Body)"/>
                        </a:rPr>
                        <a:t> </a:t>
                      </a:r>
                      <a:r>
                        <a:rPr lang="en-AU" sz="1100" b="1" dirty="0" smtClean="0">
                          <a:latin typeface="Corpid C1 Regular (Body)"/>
                        </a:rPr>
                        <a:t>develop</a:t>
                      </a:r>
                      <a:r>
                        <a:rPr lang="en-AU" sz="1100" b="1" baseline="0" dirty="0" smtClean="0">
                          <a:latin typeface="Corpid C1 Regular (Body)"/>
                        </a:rPr>
                        <a:t> and </a:t>
                      </a:r>
                      <a:r>
                        <a:rPr lang="en-AU" sz="1100" b="1" dirty="0" smtClean="0">
                          <a:latin typeface="Corpid C1 Regular (Body)"/>
                        </a:rPr>
                        <a:t>release</a:t>
                      </a:r>
                      <a:r>
                        <a:rPr lang="en-AU" sz="1100" b="1" baseline="0" dirty="0" smtClean="0">
                          <a:latin typeface="Corpid C1 Regular (Body)"/>
                        </a:rPr>
                        <a:t> branches</a:t>
                      </a:r>
                      <a:endParaRPr lang="en-AU" sz="1100" b="1" dirty="0" smtClean="0">
                        <a:latin typeface="Corpid C1 Regular (Body)"/>
                      </a:endParaRPr>
                    </a:p>
                    <a:p>
                      <a:r>
                        <a:rPr lang="en-AU" sz="1100" b="1" dirty="0" smtClean="0">
                          <a:latin typeface="Corpid C1 Regular (Body)"/>
                        </a:rPr>
                        <a:t>Pipeline as code with multibranch</a:t>
                      </a:r>
                      <a:r>
                        <a:rPr lang="en-AU" sz="1100" b="1" baseline="0" dirty="0" smtClean="0">
                          <a:latin typeface="Corpid C1 Regular (Body)"/>
                        </a:rPr>
                        <a:t> workflows in Jenkins</a:t>
                      </a:r>
                      <a:r>
                        <a:rPr lang="en-AU" sz="1100" b="1" dirty="0" smtClean="0">
                          <a:latin typeface="Corpid C1 Regular (Body)"/>
                        </a:rPr>
                        <a:t> </a:t>
                      </a:r>
                      <a:endParaRPr lang="en-AU" sz="1100" b="1" dirty="0">
                        <a:latin typeface="Corpid C1 Regular (Body)"/>
                      </a:endParaRPr>
                    </a:p>
                  </a:txBody>
                  <a:tcPr/>
                </a:tc>
                <a:tc>
                  <a:txBody>
                    <a:bodyPr/>
                    <a:lstStyle/>
                    <a:p>
                      <a:pPr marL="0" marR="0" indent="0" algn="l" defTabSz="1103976" rtl="0" eaLnBrk="1" fontAlgn="auto" latinLnBrk="0" hangingPunct="1">
                        <a:lnSpc>
                          <a:spcPct val="100000"/>
                        </a:lnSpc>
                        <a:spcBef>
                          <a:spcPts val="0"/>
                        </a:spcBef>
                        <a:spcAft>
                          <a:spcPts val="0"/>
                        </a:spcAft>
                        <a:buClrTx/>
                        <a:buSzTx/>
                        <a:buFontTx/>
                        <a:buNone/>
                        <a:tabLst/>
                        <a:defRPr/>
                      </a:pPr>
                      <a:r>
                        <a:rPr lang="en-AU" sz="1100" b="1" dirty="0" smtClean="0">
                          <a:latin typeface="Corpid C1 Regular (Body)"/>
                        </a:rPr>
                        <a:t>E ling </a:t>
                      </a:r>
                      <a:r>
                        <a:rPr lang="en-AU" sz="1100" b="1" dirty="0" smtClean="0">
                          <a:latin typeface="Corpid C1 Regular (Body)"/>
                        </a:rPr>
                        <a:t>automated </a:t>
                      </a:r>
                      <a:r>
                        <a:rPr lang="en-AU" sz="1100" b="1" dirty="0" smtClean="0">
                          <a:latin typeface="Corpid C1 Regular (Body)"/>
                        </a:rPr>
                        <a:t> base </a:t>
                      </a:r>
                      <a:r>
                        <a:rPr lang="en-AU" sz="1100" b="1" dirty="0" smtClean="0">
                          <a:latin typeface="Corpid C1 Regular (Body)"/>
                        </a:rPr>
                        <a:t>deployment</a:t>
                      </a:r>
                    </a:p>
                    <a:p>
                      <a:endParaRPr lang="en-AU" sz="1100" b="1" dirty="0" smtClean="0">
                        <a:latin typeface="Corpid C1 Regular (Body)"/>
                      </a:endParaRPr>
                    </a:p>
                    <a:p>
                      <a:endParaRPr lang="en-AU" sz="1100" b="1" dirty="0">
                        <a:latin typeface="Corpid C1 Regular (Body)"/>
                      </a:endParaRPr>
                    </a:p>
                  </a:txBody>
                  <a:tcPr/>
                </a:tc>
                <a:tc>
                  <a:txBody>
                    <a:bodyPr/>
                    <a:lstStyle/>
                    <a:p>
                      <a:pPr marL="0" marR="0" indent="0" algn="l" defTabSz="1103976" rtl="0" eaLnBrk="1" fontAlgn="auto" latinLnBrk="0" hangingPunct="1">
                        <a:lnSpc>
                          <a:spcPct val="100000"/>
                        </a:lnSpc>
                        <a:spcBef>
                          <a:spcPts val="0"/>
                        </a:spcBef>
                        <a:spcAft>
                          <a:spcPts val="0"/>
                        </a:spcAft>
                        <a:buClrTx/>
                        <a:buSzTx/>
                        <a:buFontTx/>
                        <a:buNone/>
                        <a:tabLst/>
                        <a:defRPr/>
                      </a:pPr>
                      <a:r>
                        <a:rPr lang="en-AU" sz="1100" b="1" dirty="0" smtClean="0">
                          <a:latin typeface="Corpid C1 Regular (Body)"/>
                        </a:rPr>
                        <a:t>E ling</a:t>
                      </a:r>
                      <a:r>
                        <a:rPr lang="en-AU" sz="1100" b="1" baseline="0" dirty="0" smtClean="0">
                          <a:latin typeface="Corpid C1 Regular (Body)"/>
                        </a:rPr>
                        <a:t> </a:t>
                      </a:r>
                      <a:r>
                        <a:rPr lang="en-AU" sz="1100" b="1" baseline="0" dirty="0" smtClean="0">
                          <a:latin typeface="Corpid C1 Regular (Body)"/>
                        </a:rPr>
                        <a:t>a</a:t>
                      </a:r>
                      <a:r>
                        <a:rPr lang="en-AU" sz="1100" b="1" dirty="0" smtClean="0">
                          <a:latin typeface="Corpid C1 Regular (Body)"/>
                        </a:rPr>
                        <a:t>utomated Comprehensive Testing Suite (CTS)</a:t>
                      </a:r>
                    </a:p>
                    <a:p>
                      <a:pPr marL="0" marR="0" indent="0" algn="l" defTabSz="1103976" rtl="0" eaLnBrk="1" fontAlgn="auto" latinLnBrk="0" hangingPunct="1">
                        <a:lnSpc>
                          <a:spcPct val="100000"/>
                        </a:lnSpc>
                        <a:spcBef>
                          <a:spcPts val="0"/>
                        </a:spcBef>
                        <a:spcAft>
                          <a:spcPts val="0"/>
                        </a:spcAft>
                        <a:buClrTx/>
                        <a:buSzTx/>
                        <a:buFontTx/>
                        <a:buNone/>
                        <a:tabLst/>
                        <a:defRPr/>
                      </a:pPr>
                      <a:endParaRPr lang="en-AU" sz="1100" b="1" dirty="0" smtClean="0">
                        <a:latin typeface="Corpid C1 Regular (Body)"/>
                      </a:endParaRPr>
                    </a:p>
                    <a:p>
                      <a:pPr marL="0" marR="0" indent="0" algn="l" defTabSz="1103976" rtl="0" eaLnBrk="1" fontAlgn="auto" latinLnBrk="0" hangingPunct="1">
                        <a:lnSpc>
                          <a:spcPct val="100000"/>
                        </a:lnSpc>
                        <a:spcBef>
                          <a:spcPts val="0"/>
                        </a:spcBef>
                        <a:spcAft>
                          <a:spcPts val="0"/>
                        </a:spcAft>
                        <a:buClrTx/>
                        <a:buSzTx/>
                        <a:buFontTx/>
                        <a:buNone/>
                        <a:tabLst/>
                        <a:defRPr/>
                      </a:pPr>
                      <a:endParaRPr lang="en-AU" sz="1100" b="1" dirty="0">
                        <a:latin typeface="Corpid C1 Regular (Body)"/>
                      </a:endParaRPr>
                    </a:p>
                  </a:txBody>
                  <a:tcPr/>
                </a:tc>
                <a:tc>
                  <a:txBody>
                    <a:bodyPr/>
                    <a:lstStyle/>
                    <a:p>
                      <a:pPr marL="0" marR="0" indent="0" algn="l" defTabSz="1103976" rtl="0" eaLnBrk="1" fontAlgn="auto" latinLnBrk="0" hangingPunct="1">
                        <a:lnSpc>
                          <a:spcPct val="100000"/>
                        </a:lnSpc>
                        <a:spcBef>
                          <a:spcPts val="0"/>
                        </a:spcBef>
                        <a:spcAft>
                          <a:spcPts val="0"/>
                        </a:spcAft>
                        <a:buClrTx/>
                        <a:buSzTx/>
                        <a:buFontTx/>
                        <a:buNone/>
                        <a:tabLst/>
                        <a:defRPr/>
                      </a:pPr>
                      <a:r>
                        <a:rPr lang="en-AU" sz="1100" b="1" dirty="0" smtClean="0">
                          <a:latin typeface="Corpid C1 Regular (Body)"/>
                        </a:rPr>
                        <a:t>Automated Release notes</a:t>
                      </a:r>
                      <a:r>
                        <a:rPr lang="en-AU" sz="1100" b="1" baseline="0" dirty="0" smtClean="0">
                          <a:latin typeface="Corpid C1 Regular (Body)"/>
                        </a:rPr>
                        <a:t> outlines change sets</a:t>
                      </a:r>
                      <a:endParaRPr lang="en-AU" sz="1100" b="1" dirty="0" smtClean="0">
                        <a:latin typeface="Corpid C1 Regular (Body)"/>
                      </a:endParaRPr>
                    </a:p>
                    <a:p>
                      <a:pPr marL="0" marR="0" indent="0" algn="l" defTabSz="1103976" rtl="0" eaLnBrk="1" fontAlgn="auto" latinLnBrk="0" hangingPunct="1">
                        <a:lnSpc>
                          <a:spcPct val="100000"/>
                        </a:lnSpc>
                        <a:spcBef>
                          <a:spcPts val="0"/>
                        </a:spcBef>
                        <a:spcAft>
                          <a:spcPts val="0"/>
                        </a:spcAft>
                        <a:buClrTx/>
                        <a:buSzTx/>
                        <a:buFontTx/>
                        <a:buNone/>
                        <a:tabLst/>
                        <a:defRPr/>
                      </a:pPr>
                      <a:endParaRPr lang="en-AU" sz="1100" b="1" dirty="0">
                        <a:latin typeface="Corpid C1 Regular (Body)"/>
                      </a:endParaRPr>
                    </a:p>
                  </a:txBody>
                  <a:tcPr/>
                </a:tc>
                <a:tc>
                  <a:txBody>
                    <a:bodyPr/>
                    <a:lstStyle/>
                    <a:p>
                      <a:pPr marL="0" marR="0" indent="0" algn="l" defTabSz="1103976" rtl="0" eaLnBrk="1" fontAlgn="auto" latinLnBrk="0" hangingPunct="1">
                        <a:lnSpc>
                          <a:spcPct val="100000"/>
                        </a:lnSpc>
                        <a:spcBef>
                          <a:spcPts val="0"/>
                        </a:spcBef>
                        <a:spcAft>
                          <a:spcPts val="0"/>
                        </a:spcAft>
                        <a:buClrTx/>
                        <a:buSzTx/>
                        <a:buFontTx/>
                        <a:buNone/>
                        <a:tabLst/>
                        <a:defRPr/>
                      </a:pPr>
                      <a:r>
                        <a:rPr lang="en-AU" sz="1100" b="1" dirty="0" smtClean="0">
                          <a:latin typeface="Corpid C1 Regular (Body)"/>
                        </a:rPr>
                        <a:t>Jenkins integration with HP Defect Management to </a:t>
                      </a:r>
                      <a:r>
                        <a:rPr lang="en-AU" sz="1100" b="1" dirty="0" smtClean="0">
                          <a:latin typeface="Corpid C1 Regular (Body)"/>
                        </a:rPr>
                        <a:t>e le </a:t>
                      </a:r>
                      <a:r>
                        <a:rPr lang="en-AU" sz="1100" b="1" dirty="0" smtClean="0">
                          <a:latin typeface="Corpid C1 Regular (Body)"/>
                        </a:rPr>
                        <a:t>automation regression testing suite</a:t>
                      </a:r>
                    </a:p>
                    <a:p>
                      <a:endParaRPr lang="en-AU" sz="1100" b="1" dirty="0" smtClean="0">
                        <a:latin typeface="Corpid C1 Regular (Body)"/>
                      </a:endParaRPr>
                    </a:p>
                  </a:txBody>
                  <a:tcPr/>
                </a:tc>
                <a:extLst>
                  <a:ext uri="{0D108BD9-81ED-4DB2-BD59-A6C34878D82A}">
                    <a16:rowId xmlns:a16="http://schemas.microsoft.com/office/drawing/2014/main" val="10002"/>
                  </a:ext>
                </a:extLst>
              </a:tr>
              <a:tr h="1115824">
                <a:tc>
                  <a:txBody>
                    <a:bodyPr/>
                    <a:lstStyle/>
                    <a:p>
                      <a:r>
                        <a:rPr lang="en-AU" sz="1100" b="1" dirty="0" smtClean="0">
                          <a:latin typeface="Corpid C1 Regular (Body)"/>
                        </a:rPr>
                        <a:t>Tools</a:t>
                      </a:r>
                      <a:endParaRPr lang="en-AU" sz="1100" b="1" dirty="0">
                        <a:latin typeface="Corpid C1 Regular (Body)"/>
                      </a:endParaRPr>
                    </a:p>
                  </a:txBody>
                  <a:tcPr/>
                </a:tc>
                <a:tc>
                  <a:txBody>
                    <a:bodyPr/>
                    <a:lstStyle/>
                    <a:p>
                      <a:r>
                        <a:rPr lang="en-AU" sz="1100" b="1" dirty="0" smtClean="0">
                          <a:latin typeface="Corpid C1 Regular (Body)"/>
                        </a:rPr>
                        <a:t>Oracle</a:t>
                      </a:r>
                      <a:r>
                        <a:rPr lang="en-AU" sz="1100" b="1" baseline="0" dirty="0" smtClean="0">
                          <a:latin typeface="Corpid C1 Regular (Body)"/>
                        </a:rPr>
                        <a:t> VM</a:t>
                      </a:r>
                    </a:p>
                    <a:p>
                      <a:pPr marL="171450" indent="-171450">
                        <a:buFont typeface="Arial" panose="020B0604020202020204" pitchFamily="34" charset="0"/>
                        <a:buChar char="•"/>
                      </a:pPr>
                      <a:r>
                        <a:rPr lang="en-AU" sz="1100" b="1" baseline="0" dirty="0" smtClean="0">
                          <a:latin typeface="Corpid C1 Regular (Body)"/>
                        </a:rPr>
                        <a:t>Java (latest)</a:t>
                      </a:r>
                    </a:p>
                    <a:p>
                      <a:pPr marL="171450" indent="-171450">
                        <a:buFont typeface="Arial" panose="020B0604020202020204" pitchFamily="34" charset="0"/>
                        <a:buChar char="•"/>
                      </a:pPr>
                      <a:r>
                        <a:rPr lang="en-AU" sz="1100" b="1" baseline="0" dirty="0" smtClean="0">
                          <a:latin typeface="Corpid C1 Regular (Body)"/>
                        </a:rPr>
                        <a:t>Linux os</a:t>
                      </a:r>
                    </a:p>
                    <a:p>
                      <a:pPr marL="171450" indent="-171450">
                        <a:buFont typeface="Arial" panose="020B0604020202020204" pitchFamily="34" charset="0"/>
                        <a:buChar char="•"/>
                      </a:pPr>
                      <a:r>
                        <a:rPr lang="en-AU" sz="1100" b="1" baseline="0" dirty="0" smtClean="0">
                          <a:latin typeface="Corpid C1 Regular (Body)"/>
                        </a:rPr>
                        <a:t>SQL developers</a:t>
                      </a:r>
                    </a:p>
                    <a:p>
                      <a:pPr marL="171450" indent="-171450">
                        <a:buFont typeface="Arial" panose="020B0604020202020204" pitchFamily="34" charset="0"/>
                        <a:buChar char="•"/>
                      </a:pPr>
                      <a:r>
                        <a:rPr lang="en-AU" sz="1100" b="1" baseline="0" dirty="0" smtClean="0">
                          <a:latin typeface="Corpid C1 Regular (Body)"/>
                        </a:rPr>
                        <a:t>Git bash</a:t>
                      </a:r>
                      <a:endParaRPr lang="en-AU" sz="1100" b="1" dirty="0">
                        <a:latin typeface="Corpid C1 Regular (Body)"/>
                      </a:endParaRPr>
                    </a:p>
                  </a:txBody>
                  <a:tcPr/>
                </a:tc>
                <a:tc>
                  <a:txBody>
                    <a:bodyPr/>
                    <a:lstStyle/>
                    <a:p>
                      <a:r>
                        <a:rPr lang="en-AU" sz="1100" b="1" dirty="0" smtClean="0">
                          <a:latin typeface="Corpid C1 Regular (Body)"/>
                        </a:rPr>
                        <a:t>Git SCM strategy</a:t>
                      </a:r>
                    </a:p>
                    <a:p>
                      <a:r>
                        <a:rPr lang="en-AU" sz="1100" b="1" dirty="0" smtClean="0">
                          <a:latin typeface="Corpid C1 Regular (Body)"/>
                        </a:rPr>
                        <a:t>Uplift team git  SCM skills</a:t>
                      </a:r>
                      <a:endParaRPr lang="en-AU" sz="1100" b="1" dirty="0">
                        <a:latin typeface="Corpid C1 Regular (Body)"/>
                      </a:endParaRPr>
                    </a:p>
                  </a:txBody>
                  <a:tcPr/>
                </a:tc>
                <a:tc>
                  <a:txBody>
                    <a:bodyPr/>
                    <a:lstStyle/>
                    <a:p>
                      <a:r>
                        <a:rPr lang="en-AU" sz="1100" b="1" dirty="0" smtClean="0">
                          <a:latin typeface="Corpid C1 Regular (Body)"/>
                        </a:rPr>
                        <a:t>Jenkins build</a:t>
                      </a:r>
                      <a:r>
                        <a:rPr lang="en-AU" sz="1100" b="1" baseline="0" dirty="0" smtClean="0">
                          <a:latin typeface="Corpid C1 Regular (Body)"/>
                        </a:rPr>
                        <a:t> process </a:t>
                      </a:r>
                    </a:p>
                    <a:p>
                      <a:endParaRPr lang="en-AU" sz="1100" b="1" dirty="0" smtClean="0">
                        <a:latin typeface="Corpid C1 Regular (Body)"/>
                      </a:endParaRPr>
                    </a:p>
                    <a:p>
                      <a:r>
                        <a:rPr lang="en-AU" sz="1100" b="1" dirty="0" smtClean="0">
                          <a:latin typeface="Corpid C1 Regular (Body)"/>
                        </a:rPr>
                        <a:t>Flyway</a:t>
                      </a:r>
                      <a:r>
                        <a:rPr lang="en-AU" sz="1100" b="1" baseline="0" dirty="0" smtClean="0">
                          <a:latin typeface="Corpid C1 Regular (Body)"/>
                        </a:rPr>
                        <a:t> DB framework to manage </a:t>
                      </a:r>
                      <a:r>
                        <a:rPr lang="en-AU" sz="1100" b="1" baseline="0" dirty="0" smtClean="0">
                          <a:latin typeface="Corpid C1 Regular (Body)"/>
                        </a:rPr>
                        <a:t> base </a:t>
                      </a:r>
                      <a:r>
                        <a:rPr lang="en-AU" sz="1100" b="1" baseline="0" dirty="0" smtClean="0">
                          <a:latin typeface="Corpid C1 Regular (Body)"/>
                        </a:rPr>
                        <a:t>deployment</a:t>
                      </a:r>
                      <a:endParaRPr lang="en-AU" sz="1100" b="1" dirty="0">
                        <a:latin typeface="Corpid C1 Regular (Body)"/>
                      </a:endParaRPr>
                    </a:p>
                  </a:txBody>
                  <a:tcPr/>
                </a:tc>
                <a:tc>
                  <a:txBody>
                    <a:bodyPr/>
                    <a:lstStyle/>
                    <a:p>
                      <a:r>
                        <a:rPr lang="en-AU" sz="1100" b="1" dirty="0" smtClean="0">
                          <a:latin typeface="Corpid C1 Regular (Body)"/>
                        </a:rPr>
                        <a:t>Jenkins plugins</a:t>
                      </a:r>
                      <a:r>
                        <a:rPr lang="en-AU" sz="1100" b="1" baseline="0" dirty="0" smtClean="0">
                          <a:latin typeface="Corpid C1 Regular (Body)"/>
                        </a:rPr>
                        <a:t> or </a:t>
                      </a:r>
                      <a:r>
                        <a:rPr lang="en-AU" sz="1100" b="1" dirty="0" smtClean="0">
                          <a:latin typeface="Corpid C1 Regular (Body)"/>
                        </a:rPr>
                        <a:t>Jenkins slave </a:t>
                      </a:r>
                      <a:r>
                        <a:rPr lang="en-AU" sz="1100" b="1" baseline="0" dirty="0" smtClean="0">
                          <a:latin typeface="Corpid C1 Regular (Body)"/>
                        </a:rPr>
                        <a:t>to </a:t>
                      </a:r>
                      <a:r>
                        <a:rPr lang="en-AU" sz="1100" b="1" baseline="0" dirty="0" smtClean="0">
                          <a:latin typeface="Corpid C1 Regular (Body)"/>
                        </a:rPr>
                        <a:t>e le </a:t>
                      </a:r>
                      <a:r>
                        <a:rPr lang="en-AU" sz="1100" b="1" baseline="0" dirty="0" smtClean="0">
                          <a:latin typeface="Corpid C1 Regular (Body)"/>
                        </a:rPr>
                        <a:t>automation functional testing</a:t>
                      </a:r>
                    </a:p>
                    <a:p>
                      <a:endParaRPr lang="en-AU" sz="1100" b="1" baseline="0" dirty="0" smtClean="0">
                        <a:latin typeface="Corpid C1 Regular (Body)"/>
                      </a:endParaRPr>
                    </a:p>
                    <a:p>
                      <a:r>
                        <a:rPr lang="en-AU" sz="1100" b="1" baseline="0" dirty="0" smtClean="0">
                          <a:latin typeface="Corpid C1 Regular (Body)"/>
                        </a:rPr>
                        <a:t>HP  Unify Functional Testing (UFT)</a:t>
                      </a:r>
                    </a:p>
                    <a:p>
                      <a:endParaRPr lang="en-AU" sz="1100" b="1" baseline="0" dirty="0" smtClean="0">
                        <a:latin typeface="Corpid C1 Regular (Body)"/>
                      </a:endParaRPr>
                    </a:p>
                    <a:p>
                      <a:r>
                        <a:rPr lang="en-AU" sz="1100" b="1" baseline="0" dirty="0" smtClean="0">
                          <a:latin typeface="Corpid C1 Regular (Body)"/>
                        </a:rPr>
                        <a:t>HP AML</a:t>
                      </a:r>
                      <a:endParaRPr lang="en-AU" sz="1100" dirty="0">
                        <a:latin typeface="Corpid C1 Regular (Body)"/>
                      </a:endParaRPr>
                    </a:p>
                  </a:txBody>
                  <a:tcPr/>
                </a:tc>
                <a:tc>
                  <a:txBody>
                    <a:bodyPr/>
                    <a:lstStyle/>
                    <a:p>
                      <a:r>
                        <a:rPr lang="en-AU" sz="1100" b="1" dirty="0" smtClean="0">
                          <a:latin typeface="Corpid C1 Regular (Body)"/>
                        </a:rPr>
                        <a:t>Jira Jenkins plugins</a:t>
                      </a:r>
                    </a:p>
                    <a:p>
                      <a:endParaRPr lang="en-AU" sz="1100" b="1" dirty="0" smtClean="0">
                        <a:latin typeface="Corpid C1 Regular (Body)"/>
                      </a:endParaRPr>
                    </a:p>
                  </a:txBody>
                  <a:tcPr/>
                </a:tc>
                <a:tc>
                  <a:txBody>
                    <a:bodyPr/>
                    <a:lstStyle/>
                    <a:p>
                      <a:r>
                        <a:rPr lang="en-AU" sz="1100" b="1" dirty="0" smtClean="0">
                          <a:latin typeface="Corpid C1 Regular (Body)"/>
                        </a:rPr>
                        <a:t>HP Jenkins plugin</a:t>
                      </a:r>
                      <a:endParaRPr lang="en-AU" sz="1100" b="1" dirty="0">
                        <a:latin typeface="Corpid C1 Regular (Body)"/>
                      </a:endParaRPr>
                    </a:p>
                  </a:txBody>
                  <a:tcPr/>
                </a:tc>
                <a:extLst>
                  <a:ext uri="{0D108BD9-81ED-4DB2-BD59-A6C34878D82A}">
                    <a16:rowId xmlns:a16="http://schemas.microsoft.com/office/drawing/2014/main" val="10003"/>
                  </a:ext>
                </a:extLst>
              </a:tr>
              <a:tr h="370840">
                <a:tc>
                  <a:txBody>
                    <a:bodyPr/>
                    <a:lstStyle/>
                    <a:p>
                      <a:r>
                        <a:rPr lang="en-AU" sz="1100" b="1" dirty="0" smtClean="0">
                          <a:latin typeface="Corpid C1 Regular (Body)"/>
                        </a:rPr>
                        <a:t>Benefits</a:t>
                      </a:r>
                      <a:endParaRPr lang="en-AU" sz="1100" b="1" dirty="0">
                        <a:latin typeface="Corpid C1 Regular (Body)"/>
                      </a:endParaRPr>
                    </a:p>
                  </a:txBody>
                  <a:tcPr/>
                </a:tc>
                <a:tc>
                  <a:txBody>
                    <a:bodyPr/>
                    <a:lstStyle/>
                    <a:p>
                      <a:r>
                        <a:rPr lang="en-AU" sz="1100" dirty="0" smtClean="0">
                          <a:latin typeface="Corpid C1 Regular (Body)"/>
                        </a:rPr>
                        <a:t>Mitigating the risk of development</a:t>
                      </a:r>
                      <a:r>
                        <a:rPr lang="en-AU" sz="1100" baseline="0" dirty="0" smtClean="0">
                          <a:latin typeface="Corpid C1 Regular (Body)"/>
                        </a:rPr>
                        <a:t> dependency and loss of </a:t>
                      </a:r>
                      <a:r>
                        <a:rPr lang="en-AU" sz="1100" baseline="0" dirty="0" smtClean="0">
                          <a:latin typeface="Corpid C1 Regular (Body)"/>
                        </a:rPr>
                        <a:t> </a:t>
                      </a:r>
                      <a:endParaRPr lang="en-AU" sz="1100" baseline="0" dirty="0" smtClean="0">
                        <a:latin typeface="Corpid C1 Regular (Body)"/>
                      </a:endParaRPr>
                    </a:p>
                    <a:p>
                      <a:endParaRPr lang="en-AU" sz="1100" dirty="0" smtClean="0">
                        <a:latin typeface="Corpid C1 Regular (Body)"/>
                      </a:endParaRPr>
                    </a:p>
                    <a:p>
                      <a:r>
                        <a:rPr lang="en-AU" sz="1100" dirty="0" smtClean="0">
                          <a:latin typeface="Corpid C1 Regular (Body)"/>
                        </a:rPr>
                        <a:t>Improve</a:t>
                      </a:r>
                      <a:r>
                        <a:rPr lang="en-AU" sz="1100" baseline="0" dirty="0" smtClean="0">
                          <a:latin typeface="Corpid C1 Regular (Body)"/>
                        </a:rPr>
                        <a:t> </a:t>
                      </a:r>
                      <a:r>
                        <a:rPr lang="en-AU" sz="1100" dirty="0" smtClean="0">
                          <a:latin typeface="Corpid C1 Regular (Body)"/>
                        </a:rPr>
                        <a:t>git management process</a:t>
                      </a:r>
                    </a:p>
                    <a:p>
                      <a:endParaRPr lang="en-AU" sz="1100" dirty="0" smtClean="0">
                        <a:latin typeface="Corpid C1 Regular (Body)"/>
                      </a:endParaRPr>
                    </a:p>
                    <a:p>
                      <a:r>
                        <a:rPr lang="en-AU" sz="1100" dirty="0" smtClean="0">
                          <a:latin typeface="Corpid C1 Regular (Body)"/>
                        </a:rPr>
                        <a:t>E le</a:t>
                      </a:r>
                      <a:r>
                        <a:rPr lang="en-AU" sz="1100" baseline="0" dirty="0" smtClean="0">
                          <a:latin typeface="Corpid C1 Regular (Body)"/>
                        </a:rPr>
                        <a:t> </a:t>
                      </a:r>
                      <a:r>
                        <a:rPr lang="en-AU" sz="1100" baseline="0" dirty="0" smtClean="0">
                          <a:latin typeface="Corpid C1 Regular (Body)"/>
                        </a:rPr>
                        <a:t>CD pipeline</a:t>
                      </a:r>
                      <a:endParaRPr lang="en-AU" sz="1100" dirty="0" smtClean="0">
                        <a:latin typeface="Corpid C1 Regular (Body)"/>
                      </a:endParaRPr>
                    </a:p>
                    <a:p>
                      <a:endParaRPr lang="en-AU" sz="1100" dirty="0" smtClean="0">
                        <a:latin typeface="Corpid C1 Regular (Body)"/>
                      </a:endParaRPr>
                    </a:p>
                    <a:p>
                      <a:r>
                        <a:rPr lang="en-AU" sz="1100" dirty="0" smtClean="0">
                          <a:latin typeface="Corpid C1 Regular (Body)"/>
                        </a:rPr>
                        <a:t>Mitigating financial risk when shares infrastructure is down</a:t>
                      </a:r>
                    </a:p>
                  </a:txBody>
                  <a:tcPr/>
                </a:tc>
                <a:tc>
                  <a:txBody>
                    <a:bodyPr/>
                    <a:lstStyle/>
                    <a:p>
                      <a:r>
                        <a:rPr lang="en-AU" sz="1100" dirty="0" smtClean="0">
                          <a:latin typeface="Corpid C1 Regular (Body)"/>
                        </a:rPr>
                        <a:t>E ling </a:t>
                      </a:r>
                      <a:r>
                        <a:rPr lang="en-AU" sz="1100" dirty="0" smtClean="0">
                          <a:latin typeface="Corpid C1 Regular (Body)"/>
                        </a:rPr>
                        <a:t>git</a:t>
                      </a:r>
                      <a:r>
                        <a:rPr lang="en-AU" sz="1100" baseline="0" dirty="0" smtClean="0">
                          <a:latin typeface="Corpid C1 Regular (Body)"/>
                        </a:rPr>
                        <a:t> automation build process</a:t>
                      </a:r>
                    </a:p>
                    <a:p>
                      <a:endParaRPr lang="en-AU" sz="1100" baseline="0" dirty="0" smtClean="0">
                        <a:latin typeface="Corpid C1 Regular (Body)"/>
                      </a:endParaRPr>
                    </a:p>
                    <a:p>
                      <a:r>
                        <a:rPr lang="en-AU" sz="1100" baseline="0" dirty="0" smtClean="0">
                          <a:latin typeface="Corpid C1 Regular (Body)"/>
                        </a:rPr>
                        <a:t>Increase efficiency, fast and repeatable process</a:t>
                      </a:r>
                    </a:p>
                    <a:p>
                      <a:endParaRPr lang="en-AU" sz="1100" baseline="0" dirty="0" smtClean="0">
                        <a:latin typeface="Corpid C1 Regular (Body)"/>
                      </a:endParaRPr>
                    </a:p>
                    <a:p>
                      <a:r>
                        <a:rPr lang="en-AU" sz="1100" baseline="0" dirty="0" smtClean="0">
                          <a:latin typeface="Corpid C1 Regular (Body)"/>
                        </a:rPr>
                        <a:t>Help moving to feature/short live branches</a:t>
                      </a:r>
                      <a:endParaRPr lang="en-AU" sz="1100" dirty="0">
                        <a:latin typeface="Corpid C1 Regular (Body)"/>
                      </a:endParaRPr>
                    </a:p>
                  </a:txBody>
                  <a:tcPr/>
                </a:tc>
                <a:tc>
                  <a:txBody>
                    <a:bodyPr/>
                    <a:lstStyle/>
                    <a:p>
                      <a:r>
                        <a:rPr lang="en-AU" sz="1100" dirty="0" smtClean="0">
                          <a:latin typeface="Corpid C1 Regular (Body)"/>
                        </a:rPr>
                        <a:t>E ling </a:t>
                      </a:r>
                      <a:r>
                        <a:rPr lang="en-AU" sz="1100" dirty="0" smtClean="0">
                          <a:latin typeface="Corpid C1 Regular (Body)"/>
                        </a:rPr>
                        <a:t>automate deployment process</a:t>
                      </a:r>
                    </a:p>
                    <a:p>
                      <a:endParaRPr lang="en-AU" sz="1100" dirty="0" smtClean="0">
                        <a:latin typeface="Corpid C1 Regular (Body)"/>
                      </a:endParaRPr>
                    </a:p>
                    <a:p>
                      <a:r>
                        <a:rPr lang="en-AU" sz="1100" dirty="0" smtClean="0">
                          <a:latin typeface="Corpid C1 Regular (Body)"/>
                        </a:rPr>
                        <a:t>Reduce</a:t>
                      </a:r>
                      <a:r>
                        <a:rPr lang="en-AU" sz="1100" baseline="0" dirty="0" smtClean="0">
                          <a:latin typeface="Corpid C1 Regular (Body)"/>
                        </a:rPr>
                        <a:t> deployment duration and cost</a:t>
                      </a:r>
                    </a:p>
                    <a:p>
                      <a:endParaRPr lang="en-AU" sz="1100" baseline="0" dirty="0" smtClean="0">
                        <a:latin typeface="Corpid C1 Regular (Body)"/>
                      </a:endParaRPr>
                    </a:p>
                    <a:p>
                      <a:r>
                        <a:rPr lang="en-AU" sz="1100" baseline="0" dirty="0" smtClean="0">
                          <a:latin typeface="Corpid C1 Regular (Body)"/>
                        </a:rPr>
                        <a:t>Environment can be rebuild from scratch</a:t>
                      </a:r>
                    </a:p>
                    <a:p>
                      <a:endParaRPr lang="en-AU" sz="1100" baseline="0" dirty="0" smtClean="0">
                        <a:latin typeface="Corpid C1 Regular (Body)"/>
                      </a:endParaRPr>
                    </a:p>
                    <a:p>
                      <a:r>
                        <a:rPr lang="en-AU" sz="1100" baseline="0" dirty="0" smtClean="0">
                          <a:latin typeface="Corpid C1 Regular (Body)"/>
                        </a:rPr>
                        <a:t>Increase efficiency, fast and repeatable process</a:t>
                      </a:r>
                      <a:endParaRPr lang="en-AU" sz="1100" dirty="0">
                        <a:latin typeface="Corpid C1 Regular (Body)"/>
                      </a:endParaRPr>
                    </a:p>
                  </a:txBody>
                  <a:tcPr/>
                </a:tc>
                <a:tc>
                  <a:txBody>
                    <a:bodyPr/>
                    <a:lstStyle/>
                    <a:p>
                      <a:r>
                        <a:rPr lang="en-AU" sz="1100" dirty="0" smtClean="0">
                          <a:latin typeface="Corpid C1 Regular (Body)"/>
                        </a:rPr>
                        <a:t>E ling </a:t>
                      </a:r>
                      <a:r>
                        <a:rPr lang="en-AU" sz="1100" dirty="0" smtClean="0">
                          <a:latin typeface="Corpid C1 Regular (Body)"/>
                        </a:rPr>
                        <a:t>automate process, would potentially save </a:t>
                      </a:r>
                      <a:r>
                        <a:rPr lang="en-AU" sz="1100" b="1" dirty="0" smtClean="0">
                          <a:latin typeface="Corpid C1 Regular (Body)"/>
                        </a:rPr>
                        <a:t>50hrs/day</a:t>
                      </a:r>
                      <a:r>
                        <a:rPr lang="en-AU" sz="1100" dirty="0" smtClean="0">
                          <a:latin typeface="Corpid C1 Regular (Body)"/>
                        </a:rPr>
                        <a:t> in non-prod environments</a:t>
                      </a:r>
                    </a:p>
                    <a:p>
                      <a:endParaRPr lang="en-AU" sz="1100" dirty="0" smtClean="0">
                        <a:latin typeface="Corpid C1 Regular (Body)"/>
                      </a:endParaRPr>
                    </a:p>
                    <a:p>
                      <a:r>
                        <a:rPr lang="en-AU" sz="1100" baseline="0" dirty="0" smtClean="0">
                          <a:latin typeface="Corpid C1 Regular (Body)"/>
                        </a:rPr>
                        <a:t>Increase efficiency, fast and repeatable process</a:t>
                      </a:r>
                      <a:endParaRPr lang="en-AU" sz="1100" dirty="0">
                        <a:latin typeface="Corpid C1 Regular (Body)"/>
                      </a:endParaRPr>
                    </a:p>
                  </a:txBody>
                  <a:tcPr/>
                </a:tc>
                <a:tc>
                  <a:txBody>
                    <a:bodyPr/>
                    <a:lstStyle/>
                    <a:p>
                      <a:pPr marL="0" indent="0">
                        <a:buNone/>
                      </a:pPr>
                      <a:r>
                        <a:rPr lang="en-AU" sz="1100" dirty="0" smtClean="0">
                          <a:latin typeface="Corpid C1 Regular (Body)"/>
                        </a:rPr>
                        <a:t>Team collaboration</a:t>
                      </a:r>
                    </a:p>
                    <a:p>
                      <a:pPr marL="0" indent="0">
                        <a:buNone/>
                      </a:pPr>
                      <a:r>
                        <a:rPr lang="en-AU" sz="1100" dirty="0" smtClean="0">
                          <a:latin typeface="Corpid C1 Regular (Body)"/>
                        </a:rPr>
                        <a:t>Helping to reach  CI/CD</a:t>
                      </a:r>
                      <a:r>
                        <a:rPr lang="en-AU" sz="1100" baseline="0" dirty="0" smtClean="0">
                          <a:latin typeface="Corpid C1 Regular (Body)"/>
                        </a:rPr>
                        <a:t> maturity</a:t>
                      </a:r>
                    </a:p>
                    <a:p>
                      <a:pPr marL="0" indent="0">
                        <a:buNone/>
                      </a:pPr>
                      <a:endParaRPr lang="en-AU" sz="1100" baseline="0" dirty="0" smtClean="0">
                        <a:latin typeface="Corpid C1 Regular (Body)"/>
                      </a:endParaRPr>
                    </a:p>
                    <a:p>
                      <a:pPr marL="0" indent="0">
                        <a:buNone/>
                      </a:pPr>
                      <a:r>
                        <a:rPr lang="en-AU" sz="1100" baseline="0" dirty="0" smtClean="0">
                          <a:latin typeface="Corpid C1 Regular (Body)"/>
                        </a:rPr>
                        <a:t>Reduce cost and times</a:t>
                      </a:r>
                    </a:p>
                    <a:p>
                      <a:pPr marL="0" indent="0">
                        <a:buNone/>
                      </a:pPr>
                      <a:endParaRPr lang="en-AU" sz="1100" baseline="0" dirty="0" smtClean="0">
                        <a:latin typeface="Corpid C1 Regular (Body)"/>
                      </a:endParaRPr>
                    </a:p>
                    <a:p>
                      <a:pPr marL="0" marR="0" indent="0" algn="l" defTabSz="1103976" rtl="0" eaLnBrk="1" fontAlgn="auto" latinLnBrk="0" hangingPunct="1">
                        <a:lnSpc>
                          <a:spcPct val="100000"/>
                        </a:lnSpc>
                        <a:spcBef>
                          <a:spcPts val="0"/>
                        </a:spcBef>
                        <a:spcAft>
                          <a:spcPts val="0"/>
                        </a:spcAft>
                        <a:buClrTx/>
                        <a:buSzTx/>
                        <a:buFontTx/>
                        <a:buNone/>
                        <a:tabLst/>
                        <a:defRPr/>
                      </a:pPr>
                      <a:r>
                        <a:rPr lang="en-AU" sz="1100" baseline="0" dirty="0" smtClean="0">
                          <a:latin typeface="Corpid C1 Regular (Body)"/>
                        </a:rPr>
                        <a:t>Increase efficiency, fast and repeatable process</a:t>
                      </a:r>
                      <a:endParaRPr lang="en-AU" sz="1100" dirty="0" smtClean="0">
                        <a:latin typeface="Corpid C1 Regular (Body)"/>
                      </a:endParaRPr>
                    </a:p>
                  </a:txBody>
                  <a:tcPr/>
                </a:tc>
                <a:tc>
                  <a:txBody>
                    <a:bodyPr/>
                    <a:lstStyle/>
                    <a:p>
                      <a:pPr marL="0" indent="0">
                        <a:buNone/>
                      </a:pPr>
                      <a:r>
                        <a:rPr lang="en-AU" sz="1100" dirty="0" smtClean="0">
                          <a:latin typeface="Corpid C1 Regular (Body)"/>
                        </a:rPr>
                        <a:t>Test Case Reusability and high Automation with result in Adjustment Index Reduction</a:t>
                      </a:r>
                    </a:p>
                    <a:p>
                      <a:pPr marL="0" indent="0">
                        <a:buNone/>
                      </a:pPr>
                      <a:endParaRPr lang="en-AU" sz="1100" dirty="0" smtClean="0">
                        <a:latin typeface="Corpid C1 Regular (Body)"/>
                      </a:endParaRPr>
                    </a:p>
                    <a:p>
                      <a:pPr marL="0" indent="0">
                        <a:buNone/>
                      </a:pPr>
                      <a:r>
                        <a:rPr lang="en-AU" sz="1100" dirty="0" smtClean="0">
                          <a:latin typeface="Corpid C1 Regular (Body)"/>
                        </a:rPr>
                        <a:t>Team collaboration</a:t>
                      </a:r>
                    </a:p>
                    <a:p>
                      <a:pPr marL="0" indent="0">
                        <a:buNone/>
                      </a:pPr>
                      <a:r>
                        <a:rPr lang="en-AU" sz="1100" dirty="0" smtClean="0">
                          <a:latin typeface="Corpid C1 Regular (Body)"/>
                        </a:rPr>
                        <a:t>Helping to reach  CI/CD</a:t>
                      </a:r>
                      <a:r>
                        <a:rPr lang="en-AU" sz="1100" baseline="0" dirty="0" smtClean="0">
                          <a:latin typeface="Corpid C1 Regular (Body)"/>
                        </a:rPr>
                        <a:t> maturity</a:t>
                      </a:r>
                    </a:p>
                    <a:p>
                      <a:pPr marL="0" marR="0" indent="0" algn="l" defTabSz="1103976" rtl="0" eaLnBrk="1" fontAlgn="auto" latinLnBrk="0" hangingPunct="1">
                        <a:lnSpc>
                          <a:spcPct val="100000"/>
                        </a:lnSpc>
                        <a:spcBef>
                          <a:spcPts val="0"/>
                        </a:spcBef>
                        <a:spcAft>
                          <a:spcPts val="0"/>
                        </a:spcAft>
                        <a:buClrTx/>
                        <a:buSzTx/>
                        <a:buFontTx/>
                        <a:buNone/>
                        <a:tabLst/>
                        <a:defRPr/>
                      </a:pPr>
                      <a:endParaRPr lang="en-AU" sz="1100" baseline="0" dirty="0" smtClean="0">
                        <a:latin typeface="Corpid C1 Regular (Body)"/>
                      </a:endParaRPr>
                    </a:p>
                    <a:p>
                      <a:pPr marL="0" marR="0" indent="0" algn="l" defTabSz="1103976" rtl="0" eaLnBrk="1" fontAlgn="auto" latinLnBrk="0" hangingPunct="1">
                        <a:lnSpc>
                          <a:spcPct val="100000"/>
                        </a:lnSpc>
                        <a:spcBef>
                          <a:spcPts val="0"/>
                        </a:spcBef>
                        <a:spcAft>
                          <a:spcPts val="0"/>
                        </a:spcAft>
                        <a:buClrTx/>
                        <a:buSzTx/>
                        <a:buFontTx/>
                        <a:buNone/>
                        <a:tabLst/>
                        <a:defRPr/>
                      </a:pPr>
                      <a:r>
                        <a:rPr lang="en-AU" sz="1100" baseline="0" dirty="0" smtClean="0">
                          <a:latin typeface="Corpid C1 Regular (Body)"/>
                        </a:rPr>
                        <a:t>Increase efficiency, fast and repeatable process</a:t>
                      </a:r>
                      <a:endParaRPr lang="en-AU" sz="1100" dirty="0" smtClean="0">
                        <a:latin typeface="Corpid C1 Regular (Body)"/>
                      </a:endParaRPr>
                    </a:p>
                    <a:p>
                      <a:pPr marL="0" indent="0">
                        <a:buNone/>
                      </a:pPr>
                      <a:endParaRPr lang="en-AU" sz="1100" baseline="0" dirty="0" smtClean="0">
                        <a:latin typeface="Corpid C1 Regular (Body)"/>
                      </a:endParaRPr>
                    </a:p>
                    <a:p>
                      <a:pPr marL="0" indent="0">
                        <a:buNone/>
                      </a:pPr>
                      <a:endParaRPr lang="en-AU" sz="1100" dirty="0" smtClean="0">
                        <a:latin typeface="Corpid C1 Regular (Body)"/>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7813136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6" name="TextBox 225"/>
          <p:cNvSpPr txBox="1"/>
          <p:nvPr/>
        </p:nvSpPr>
        <p:spPr>
          <a:xfrm>
            <a:off x="496144" y="7104855"/>
            <a:ext cx="3028528" cy="216025"/>
          </a:xfrm>
          <a:prstGeom prst="rect">
            <a:avLst/>
          </a:prstGeom>
          <a:noFill/>
          <a:ln>
            <a:noFill/>
          </a:ln>
        </p:spPr>
        <p:txBody>
          <a:bodyPr wrap="square" rtlCol="0">
            <a:noAutofit/>
          </a:bodyPr>
          <a:lstStyle/>
          <a:p>
            <a:pPr algn="l"/>
            <a:r>
              <a:rPr lang="en-AU" sz="1000" b="1" dirty="0" smtClean="0">
                <a:solidFill>
                  <a:srgbClr val="FF0000"/>
                </a:solidFill>
              </a:rPr>
              <a:t>On average of 5  days  feedback cycle</a:t>
            </a:r>
          </a:p>
        </p:txBody>
      </p:sp>
      <p:sp>
        <p:nvSpPr>
          <p:cNvPr id="3" name="Rectangle 2"/>
          <p:cNvSpPr/>
          <p:nvPr/>
        </p:nvSpPr>
        <p:spPr bwMode="auto">
          <a:xfrm>
            <a:off x="8993088" y="7536905"/>
            <a:ext cx="2849742" cy="2016224"/>
          </a:xfrm>
          <a:prstGeom prst="rect">
            <a:avLst/>
          </a:prstGeom>
          <a:solidFill>
            <a:schemeClr val="bg1">
              <a:lumMod val="85000"/>
            </a:schemeClr>
          </a:solidFill>
          <a:ln w="6350" cap="flat" cmpd="sng" algn="ctr">
            <a:solidFill>
              <a:srgbClr val="C0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136" name="Right Arrow 135"/>
          <p:cNvSpPr/>
          <p:nvPr/>
        </p:nvSpPr>
        <p:spPr bwMode="auto">
          <a:xfrm rot="16200000" flipH="1">
            <a:off x="12282859" y="4417963"/>
            <a:ext cx="837284" cy="216022"/>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6" name="Slide Number Placeholder 5"/>
          <p:cNvSpPr>
            <a:spLocks noGrp="1"/>
          </p:cNvSpPr>
          <p:nvPr>
            <p:ph type="sldNum" sz="quarter" idx="16"/>
          </p:nvPr>
        </p:nvSpPr>
        <p:spPr/>
        <p:txBody>
          <a:bodyPr/>
          <a:lstStyle/>
          <a:p>
            <a:fld id="{D9407186-31EA-45C5-A793-40B12ED81397}" type="slidenum">
              <a:rPr lang="en-AU" smtClean="0">
                <a:solidFill>
                  <a:srgbClr val="000000"/>
                </a:solidFill>
              </a:rPr>
              <a:pPr/>
              <a:t>8</a:t>
            </a:fld>
            <a:endParaRPr lang="en-AU" dirty="0">
              <a:solidFill>
                <a:srgbClr val="000000"/>
              </a:solidFill>
            </a:endParaRPr>
          </a:p>
        </p:txBody>
      </p:sp>
      <p:sp>
        <p:nvSpPr>
          <p:cNvPr id="8" name="Title 7"/>
          <p:cNvSpPr>
            <a:spLocks noGrp="1"/>
          </p:cNvSpPr>
          <p:nvPr>
            <p:ph type="title"/>
          </p:nvPr>
        </p:nvSpPr>
        <p:spPr>
          <a:xfrm>
            <a:off x="352036" y="48072"/>
            <a:ext cx="12097436" cy="696477"/>
          </a:xfrm>
        </p:spPr>
        <p:txBody>
          <a:bodyPr>
            <a:normAutofit fontScale="90000"/>
          </a:bodyPr>
          <a:lstStyle/>
          <a:p>
            <a:r>
              <a:rPr lang="en-AU" dirty="0" smtClean="0"/>
              <a:t>Appendix f- </a:t>
            </a:r>
            <a:r>
              <a:rPr lang="en-AU" dirty="0" smtClean="0"/>
              <a:t>  </a:t>
            </a:r>
            <a:r>
              <a:rPr lang="en-AU" dirty="0" smtClean="0"/>
              <a:t>current delivery pipeline</a:t>
            </a:r>
            <a:endParaRPr lang="en-AU" dirty="0"/>
          </a:p>
        </p:txBody>
      </p:sp>
      <p:sp>
        <p:nvSpPr>
          <p:cNvPr id="4" name="Flowchart: Alternate Process 3"/>
          <p:cNvSpPr/>
          <p:nvPr/>
        </p:nvSpPr>
        <p:spPr bwMode="auto">
          <a:xfrm>
            <a:off x="1792288" y="2091488"/>
            <a:ext cx="1224136" cy="467295"/>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chemeClr val="tx1"/>
                </a:solidFill>
                <a:effectLst/>
                <a:latin typeface="Corpid C1 Regular" pitchFamily="34" charset="0"/>
              </a:rPr>
              <a:t>Code</a:t>
            </a:r>
          </a:p>
        </p:txBody>
      </p:sp>
      <p:sp>
        <p:nvSpPr>
          <p:cNvPr id="7" name="Flowchart: Alternate Process 6"/>
          <p:cNvSpPr/>
          <p:nvPr/>
        </p:nvSpPr>
        <p:spPr bwMode="auto">
          <a:xfrm>
            <a:off x="108484" y="2126735"/>
            <a:ext cx="1251756"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Change Request</a:t>
            </a:r>
          </a:p>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chemeClr val="tx1"/>
                </a:solidFill>
                <a:effectLst/>
                <a:latin typeface="Corpid C1 Regular" pitchFamily="34" charset="0"/>
              </a:rPr>
              <a:t>(Remedy) 1 off</a:t>
            </a:r>
          </a:p>
        </p:txBody>
      </p:sp>
      <p:sp>
        <p:nvSpPr>
          <p:cNvPr id="9" name="Flowchart: Alternate Process 8"/>
          <p:cNvSpPr/>
          <p:nvPr/>
        </p:nvSpPr>
        <p:spPr bwMode="auto">
          <a:xfrm>
            <a:off x="3448472" y="2091488"/>
            <a:ext cx="1224136"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Build</a:t>
            </a:r>
            <a:endParaRPr kumimoji="0" lang="en-AU" sz="1200" b="1" i="0" u="none" strike="noStrike" cap="none" normalizeH="0" baseline="0" dirty="0" smtClean="0">
              <a:ln>
                <a:noFill/>
              </a:ln>
              <a:solidFill>
                <a:schemeClr val="tx1"/>
              </a:solidFill>
              <a:effectLst/>
              <a:latin typeface="Corpid C1 Regular" pitchFamily="34" charset="0"/>
            </a:endParaRPr>
          </a:p>
        </p:txBody>
      </p:sp>
      <p:sp>
        <p:nvSpPr>
          <p:cNvPr id="10" name="Flowchart: Alternate Process 9"/>
          <p:cNvSpPr/>
          <p:nvPr/>
        </p:nvSpPr>
        <p:spPr bwMode="auto">
          <a:xfrm>
            <a:off x="5104656" y="2091488"/>
            <a:ext cx="1242138"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Package</a:t>
            </a:r>
            <a:endParaRPr kumimoji="0" lang="en-AU" sz="1200" b="1" i="0" u="none" strike="noStrike" cap="none" normalizeH="0" baseline="0" dirty="0" smtClean="0">
              <a:ln>
                <a:noFill/>
              </a:ln>
              <a:solidFill>
                <a:schemeClr val="tx1"/>
              </a:solidFill>
              <a:effectLst/>
              <a:latin typeface="Corpid C1 Regular" pitchFamily="34" charset="0"/>
            </a:endParaRPr>
          </a:p>
        </p:txBody>
      </p:sp>
      <p:sp>
        <p:nvSpPr>
          <p:cNvPr id="11" name="Flowchart: Alternate Process 10"/>
          <p:cNvSpPr/>
          <p:nvPr/>
        </p:nvSpPr>
        <p:spPr bwMode="auto">
          <a:xfrm>
            <a:off x="6832848" y="2126735"/>
            <a:ext cx="1188132"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chemeClr val="tx1"/>
                </a:solidFill>
                <a:effectLst/>
                <a:latin typeface="Corpid C1 Regular" pitchFamily="34" charset="0"/>
              </a:rPr>
              <a:t>Deploy to DEV</a:t>
            </a:r>
          </a:p>
        </p:txBody>
      </p:sp>
      <p:sp>
        <p:nvSpPr>
          <p:cNvPr id="12" name="Flowchart: Alternate Process 11"/>
          <p:cNvSpPr/>
          <p:nvPr/>
        </p:nvSpPr>
        <p:spPr bwMode="auto">
          <a:xfrm>
            <a:off x="8489032" y="2091488"/>
            <a:ext cx="1196516"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chemeClr val="tx1"/>
                </a:solidFill>
                <a:effectLst/>
                <a:latin typeface="Corpid C1 Regular" pitchFamily="34" charset="0"/>
              </a:rPr>
              <a:t>Unit Testing</a:t>
            </a:r>
          </a:p>
        </p:txBody>
      </p:sp>
      <p:sp>
        <p:nvSpPr>
          <p:cNvPr id="24" name="TextBox 23"/>
          <p:cNvSpPr txBox="1"/>
          <p:nvPr/>
        </p:nvSpPr>
        <p:spPr>
          <a:xfrm>
            <a:off x="1792288" y="2595545"/>
            <a:ext cx="1224136" cy="1196944"/>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pPr algn="l"/>
            <a:r>
              <a:rPr lang="en-AU" sz="1000" dirty="0" smtClean="0"/>
              <a:t>Shared local git among developers </a:t>
            </a:r>
            <a:r>
              <a:rPr lang="en-AU" sz="1000" b="1" dirty="0" smtClean="0"/>
              <a:t>(contention)</a:t>
            </a:r>
          </a:p>
          <a:p>
            <a:pPr algn="l"/>
            <a:r>
              <a:rPr lang="en-AU" sz="1000" dirty="0" smtClean="0"/>
              <a:t>Cannot unit test until deploy DB component into DEV environment</a:t>
            </a:r>
          </a:p>
        </p:txBody>
      </p:sp>
      <p:sp>
        <p:nvSpPr>
          <p:cNvPr id="26" name="Right Arrow 25"/>
          <p:cNvSpPr/>
          <p:nvPr/>
        </p:nvSpPr>
        <p:spPr bwMode="auto">
          <a:xfrm>
            <a:off x="1360240" y="2091488"/>
            <a:ext cx="432048" cy="459240"/>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34" name="TextBox 33"/>
          <p:cNvSpPr txBox="1"/>
          <p:nvPr/>
        </p:nvSpPr>
        <p:spPr>
          <a:xfrm>
            <a:off x="108484" y="2523536"/>
            <a:ext cx="1251756" cy="1268953"/>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pPr algn="l"/>
            <a:r>
              <a:rPr lang="en-AU" sz="1000" dirty="0" smtClean="0"/>
              <a:t>CR is required before building package</a:t>
            </a:r>
          </a:p>
          <a:p>
            <a:pPr algn="l"/>
            <a:endParaRPr lang="en-AU" sz="1000" dirty="0"/>
          </a:p>
          <a:p>
            <a:r>
              <a:rPr lang="en-AU" sz="1000" dirty="0" smtClean="0"/>
              <a:t>CR can be in draft format and no approval required</a:t>
            </a:r>
            <a:endParaRPr lang="en-AU" sz="1000" dirty="0"/>
          </a:p>
          <a:p>
            <a:pPr algn="l"/>
            <a:endParaRPr lang="en-AU" sz="1000" dirty="0" smtClean="0"/>
          </a:p>
          <a:p>
            <a:pPr algn="l"/>
            <a:endParaRPr lang="en-AU" sz="1000" dirty="0" smtClean="0"/>
          </a:p>
        </p:txBody>
      </p:sp>
      <p:sp>
        <p:nvSpPr>
          <p:cNvPr id="35" name="TextBox 34"/>
          <p:cNvSpPr txBox="1"/>
          <p:nvPr/>
        </p:nvSpPr>
        <p:spPr>
          <a:xfrm>
            <a:off x="3448472" y="2523536"/>
            <a:ext cx="1224136" cy="1268953"/>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pPr algn="l"/>
            <a:r>
              <a:rPr lang="en-AU" sz="1000" dirty="0" smtClean="0"/>
              <a:t>Semi-auto build process; users must logon to Jenkins to trigger build</a:t>
            </a:r>
          </a:p>
        </p:txBody>
      </p:sp>
      <p:sp>
        <p:nvSpPr>
          <p:cNvPr id="36" name="TextBox 35"/>
          <p:cNvSpPr txBox="1"/>
          <p:nvPr/>
        </p:nvSpPr>
        <p:spPr>
          <a:xfrm>
            <a:off x="5104656" y="2523536"/>
            <a:ext cx="1242138" cy="1268953"/>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pPr algn="l"/>
            <a:r>
              <a:rPr lang="en-AU" sz="1000" dirty="0" smtClean="0"/>
              <a:t>Contains only delta</a:t>
            </a:r>
          </a:p>
          <a:p>
            <a:pPr algn="l"/>
            <a:endParaRPr lang="en-AU" sz="1000" dirty="0"/>
          </a:p>
          <a:p>
            <a:pPr algn="l"/>
            <a:r>
              <a:rPr lang="en-AU" sz="1000" dirty="0" smtClean="0"/>
              <a:t>Not possible to rebuild environment from scratch</a:t>
            </a:r>
          </a:p>
        </p:txBody>
      </p:sp>
      <p:sp>
        <p:nvSpPr>
          <p:cNvPr id="37" name="TextBox 36"/>
          <p:cNvSpPr txBox="1"/>
          <p:nvPr/>
        </p:nvSpPr>
        <p:spPr>
          <a:xfrm>
            <a:off x="6832848" y="2523536"/>
            <a:ext cx="1188132" cy="1268953"/>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pPr algn="l"/>
            <a:r>
              <a:rPr lang="en-AU" sz="1000" dirty="0" smtClean="0"/>
              <a:t>Shared among developers (Unit Testing contention)</a:t>
            </a:r>
          </a:p>
          <a:p>
            <a:pPr algn="l"/>
            <a:r>
              <a:rPr lang="en-AU" sz="1000" dirty="0" smtClean="0"/>
              <a:t>Manual deployment</a:t>
            </a:r>
          </a:p>
          <a:p>
            <a:pPr algn="l"/>
            <a:r>
              <a:rPr lang="en-AU" sz="1000" dirty="0"/>
              <a:t> </a:t>
            </a:r>
            <a:r>
              <a:rPr lang="en-AU" sz="1000" dirty="0" smtClean="0"/>
              <a:t> </a:t>
            </a:r>
          </a:p>
          <a:p>
            <a:pPr algn="l"/>
            <a:r>
              <a:rPr lang="en-AU" sz="1000" dirty="0"/>
              <a:t> </a:t>
            </a:r>
            <a:r>
              <a:rPr lang="en-AU" sz="1000" dirty="0" smtClean="0"/>
              <a:t> * DB  (2 hrs)</a:t>
            </a:r>
          </a:p>
          <a:p>
            <a:pPr algn="l"/>
            <a:endParaRPr lang="en-AU" sz="1000" dirty="0" smtClean="0"/>
          </a:p>
          <a:p>
            <a:pPr algn="l"/>
            <a:endParaRPr lang="en-AU" sz="1000" dirty="0" smtClean="0"/>
          </a:p>
        </p:txBody>
      </p:sp>
      <p:sp>
        <p:nvSpPr>
          <p:cNvPr id="38" name="TextBox 37"/>
          <p:cNvSpPr txBox="1"/>
          <p:nvPr/>
        </p:nvSpPr>
        <p:spPr>
          <a:xfrm>
            <a:off x="8489032" y="2523536"/>
            <a:ext cx="1196516" cy="1268953"/>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pPr algn="l"/>
            <a:r>
              <a:rPr lang="en-AU" sz="1000" dirty="0" smtClean="0"/>
              <a:t>Manual execution</a:t>
            </a:r>
          </a:p>
          <a:p>
            <a:pPr algn="l"/>
            <a:endParaRPr lang="en-AU" sz="1000" dirty="0" smtClean="0"/>
          </a:p>
          <a:p>
            <a:pPr algn="l"/>
            <a:r>
              <a:rPr lang="en-AU" sz="1000" dirty="0" smtClean="0"/>
              <a:t>One-off:</a:t>
            </a:r>
            <a:endParaRPr lang="en-AU" sz="1000" dirty="0"/>
          </a:p>
          <a:p>
            <a:pPr algn="l"/>
            <a:r>
              <a:rPr lang="en-AU" sz="1000" dirty="0" smtClean="0"/>
              <a:t>Create CTS sheet, covers all testing scenarios</a:t>
            </a:r>
          </a:p>
          <a:p>
            <a:pPr algn="l"/>
            <a:r>
              <a:rPr lang="en-AU" sz="1000" dirty="0" smtClean="0"/>
              <a:t>Setup </a:t>
            </a:r>
            <a:r>
              <a:rPr lang="en-AU" sz="1000" dirty="0" smtClean="0"/>
              <a:t> </a:t>
            </a:r>
            <a:endParaRPr lang="en-AU" sz="1000" dirty="0" smtClean="0"/>
          </a:p>
          <a:p>
            <a:pPr algn="l"/>
            <a:endParaRPr lang="en-AU" sz="1000" dirty="0" smtClean="0"/>
          </a:p>
        </p:txBody>
      </p:sp>
      <p:sp>
        <p:nvSpPr>
          <p:cNvPr id="44" name="TextBox 43"/>
          <p:cNvSpPr txBox="1"/>
          <p:nvPr/>
        </p:nvSpPr>
        <p:spPr>
          <a:xfrm>
            <a:off x="5752728" y="3792488"/>
            <a:ext cx="792088" cy="234405"/>
          </a:xfrm>
          <a:prstGeom prst="rect">
            <a:avLst/>
          </a:prstGeom>
          <a:noFill/>
        </p:spPr>
        <p:txBody>
          <a:bodyPr wrap="square" rtlCol="0">
            <a:noAutofit/>
          </a:bodyPr>
          <a:lstStyle/>
          <a:p>
            <a:pPr algn="l"/>
            <a:r>
              <a:rPr lang="en-AU" sz="1000" b="1" dirty="0" smtClean="0"/>
              <a:t>0.5 hr</a:t>
            </a:r>
          </a:p>
        </p:txBody>
      </p:sp>
      <p:cxnSp>
        <p:nvCxnSpPr>
          <p:cNvPr id="45" name="Straight Connector 44"/>
          <p:cNvCxnSpPr/>
          <p:nvPr/>
        </p:nvCxnSpPr>
        <p:spPr bwMode="auto">
          <a:xfrm flipV="1">
            <a:off x="1936304" y="3959103"/>
            <a:ext cx="756084" cy="1"/>
          </a:xfrm>
          <a:prstGeom prst="line">
            <a:avLst/>
          </a:prstGeom>
          <a:solidFill>
            <a:schemeClr val="hlink"/>
          </a:solidFill>
          <a:ln w="63500" cap="flat" cmpd="sng" algn="ctr">
            <a:solidFill>
              <a:srgbClr val="FF0000"/>
            </a:solidFill>
            <a:prstDash val="solid"/>
            <a:round/>
            <a:headEnd type="none" w="med" len="med"/>
            <a:tailEnd type="none" w="med" len="med"/>
          </a:ln>
          <a:effectLst/>
        </p:spPr>
      </p:cxnSp>
      <p:sp>
        <p:nvSpPr>
          <p:cNvPr id="48" name="TextBox 47"/>
          <p:cNvSpPr txBox="1"/>
          <p:nvPr/>
        </p:nvSpPr>
        <p:spPr>
          <a:xfrm>
            <a:off x="1648272" y="4008512"/>
            <a:ext cx="1584176" cy="360040"/>
          </a:xfrm>
          <a:prstGeom prst="rect">
            <a:avLst/>
          </a:prstGeom>
          <a:noFill/>
        </p:spPr>
        <p:txBody>
          <a:bodyPr wrap="square" rtlCol="0">
            <a:noAutofit/>
          </a:bodyPr>
          <a:lstStyle/>
          <a:p>
            <a:pPr algn="l"/>
            <a:r>
              <a:rPr lang="en-AU" sz="900" b="1" dirty="0" smtClean="0"/>
              <a:t>Risk of potential high cost if  conflict occurred</a:t>
            </a:r>
          </a:p>
        </p:txBody>
      </p:sp>
      <p:sp>
        <p:nvSpPr>
          <p:cNvPr id="55" name="Right Arrow 54"/>
          <p:cNvSpPr/>
          <p:nvPr/>
        </p:nvSpPr>
        <p:spPr bwMode="auto">
          <a:xfrm>
            <a:off x="3016424" y="2091488"/>
            <a:ext cx="432048" cy="459240"/>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56" name="Right Arrow 55"/>
          <p:cNvSpPr/>
          <p:nvPr/>
        </p:nvSpPr>
        <p:spPr bwMode="auto">
          <a:xfrm>
            <a:off x="4672608" y="2091488"/>
            <a:ext cx="432048" cy="459240"/>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57" name="Right Arrow 56"/>
          <p:cNvSpPr/>
          <p:nvPr/>
        </p:nvSpPr>
        <p:spPr bwMode="auto">
          <a:xfrm>
            <a:off x="6400800" y="2091488"/>
            <a:ext cx="432048" cy="459240"/>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58" name="Right Arrow 57"/>
          <p:cNvSpPr/>
          <p:nvPr/>
        </p:nvSpPr>
        <p:spPr bwMode="auto">
          <a:xfrm>
            <a:off x="8056984" y="2091488"/>
            <a:ext cx="432048" cy="459240"/>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59" name="Right Arrow 58"/>
          <p:cNvSpPr/>
          <p:nvPr/>
        </p:nvSpPr>
        <p:spPr bwMode="auto">
          <a:xfrm>
            <a:off x="9713168" y="2064296"/>
            <a:ext cx="432048" cy="459240"/>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60" name="Flowchart: Alternate Process 59"/>
          <p:cNvSpPr/>
          <p:nvPr/>
        </p:nvSpPr>
        <p:spPr bwMode="auto">
          <a:xfrm>
            <a:off x="11585376" y="2109112"/>
            <a:ext cx="1080120" cy="379178"/>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chemeClr val="tx1"/>
                </a:solidFill>
                <a:effectLst/>
                <a:latin typeface="Corpid C1 Regular" pitchFamily="34" charset="0"/>
              </a:rPr>
              <a:t>Release notes</a:t>
            </a:r>
          </a:p>
        </p:txBody>
      </p:sp>
      <p:sp>
        <p:nvSpPr>
          <p:cNvPr id="61" name="TextBox 60"/>
          <p:cNvSpPr txBox="1"/>
          <p:nvPr/>
        </p:nvSpPr>
        <p:spPr>
          <a:xfrm>
            <a:off x="11585376" y="2541160"/>
            <a:ext cx="1080120" cy="1251329"/>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pPr algn="l"/>
            <a:r>
              <a:rPr lang="en-AU" sz="1000" dirty="0" smtClean="0"/>
              <a:t>Development completed</a:t>
            </a:r>
          </a:p>
          <a:p>
            <a:pPr algn="l"/>
            <a:endParaRPr lang="en-AU" sz="1000" dirty="0"/>
          </a:p>
          <a:p>
            <a:pPr algn="l"/>
            <a:r>
              <a:rPr lang="en-AU" sz="1000" dirty="0" smtClean="0"/>
              <a:t>Create Release notes</a:t>
            </a:r>
          </a:p>
          <a:p>
            <a:pPr algn="l"/>
            <a:endParaRPr lang="en-AU" sz="1000" dirty="0"/>
          </a:p>
        </p:txBody>
      </p:sp>
      <p:sp>
        <p:nvSpPr>
          <p:cNvPr id="64" name="TextBox 63"/>
          <p:cNvSpPr txBox="1"/>
          <p:nvPr/>
        </p:nvSpPr>
        <p:spPr>
          <a:xfrm>
            <a:off x="7336904" y="3792488"/>
            <a:ext cx="792088" cy="234405"/>
          </a:xfrm>
          <a:prstGeom prst="rect">
            <a:avLst/>
          </a:prstGeom>
          <a:noFill/>
        </p:spPr>
        <p:txBody>
          <a:bodyPr wrap="square" rtlCol="0">
            <a:noAutofit/>
          </a:bodyPr>
          <a:lstStyle/>
          <a:p>
            <a:pPr algn="l"/>
            <a:r>
              <a:rPr lang="en-AU" sz="1000" b="1" dirty="0" smtClean="0"/>
              <a:t>2 hrs</a:t>
            </a:r>
          </a:p>
        </p:txBody>
      </p:sp>
      <p:sp>
        <p:nvSpPr>
          <p:cNvPr id="66" name="Curved Left Arrow 65"/>
          <p:cNvSpPr/>
          <p:nvPr/>
        </p:nvSpPr>
        <p:spPr bwMode="auto">
          <a:xfrm>
            <a:off x="64096" y="1632247"/>
            <a:ext cx="9621452" cy="400153"/>
          </a:xfrm>
          <a:prstGeom prst="curvedLef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70" name="Left-Right Arrow 69"/>
          <p:cNvSpPr/>
          <p:nvPr/>
        </p:nvSpPr>
        <p:spPr bwMode="auto">
          <a:xfrm>
            <a:off x="136104" y="1272208"/>
            <a:ext cx="12529392" cy="360040"/>
          </a:xfrm>
          <a:prstGeom prst="leftRightArrow">
            <a:avLst/>
          </a:prstGeom>
          <a:solidFill>
            <a:srgbClr val="00FFCC"/>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AU" sz="1000" b="1" i="0" u="none" strike="noStrike" cap="none" normalizeH="0" dirty="0" smtClean="0">
                <a:ln>
                  <a:noFill/>
                </a:ln>
                <a:solidFill>
                  <a:schemeClr val="tx1"/>
                </a:solidFill>
                <a:effectLst/>
                <a:latin typeface="Corpid C1 Regular" pitchFamily="34" charset="0"/>
              </a:rPr>
              <a:t>Development</a:t>
            </a:r>
          </a:p>
        </p:txBody>
      </p:sp>
      <p:sp>
        <p:nvSpPr>
          <p:cNvPr id="71" name="Flowchart: Alternate Process 70"/>
          <p:cNvSpPr/>
          <p:nvPr/>
        </p:nvSpPr>
        <p:spPr bwMode="auto">
          <a:xfrm>
            <a:off x="64096" y="4962238"/>
            <a:ext cx="1368152" cy="467295"/>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Deploy to UAT</a:t>
            </a:r>
            <a:endParaRPr kumimoji="0" lang="en-AU" sz="1200" b="1" i="0" u="none" strike="noStrike" cap="none" normalizeH="0" baseline="0" dirty="0" smtClean="0">
              <a:ln>
                <a:noFill/>
              </a:ln>
              <a:solidFill>
                <a:schemeClr val="tx1"/>
              </a:solidFill>
              <a:effectLst/>
              <a:latin typeface="Corpid C1 Regular" pitchFamily="34" charset="0"/>
            </a:endParaRPr>
          </a:p>
        </p:txBody>
      </p:sp>
      <p:sp>
        <p:nvSpPr>
          <p:cNvPr id="72" name="Flowchart: Alternate Process 71"/>
          <p:cNvSpPr/>
          <p:nvPr/>
        </p:nvSpPr>
        <p:spPr bwMode="auto">
          <a:xfrm>
            <a:off x="1936304" y="4997485"/>
            <a:ext cx="1368152"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System Integration</a:t>
            </a:r>
          </a:p>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chemeClr val="tx1"/>
                </a:solidFill>
                <a:effectLst/>
                <a:latin typeface="Corpid C1 Regular" pitchFamily="34" charset="0"/>
              </a:rPr>
              <a:t>Testing</a:t>
            </a:r>
          </a:p>
        </p:txBody>
      </p:sp>
      <p:sp>
        <p:nvSpPr>
          <p:cNvPr id="73" name="Flowchart: Alternate Process 72"/>
          <p:cNvSpPr/>
          <p:nvPr/>
        </p:nvSpPr>
        <p:spPr bwMode="auto">
          <a:xfrm>
            <a:off x="3808512" y="4962238"/>
            <a:ext cx="1368152"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chemeClr val="tx1"/>
                </a:solidFill>
                <a:effectLst/>
                <a:latin typeface="Corpid C1 Regular" pitchFamily="34" charset="0"/>
              </a:rPr>
              <a:t>  </a:t>
            </a:r>
            <a:r>
              <a:rPr kumimoji="0" lang="en-AU" sz="1200" b="1" i="0" u="none" strike="noStrike" cap="none" normalizeH="0" baseline="0" dirty="0" smtClean="0">
                <a:ln>
                  <a:noFill/>
                </a:ln>
                <a:solidFill>
                  <a:schemeClr val="tx1"/>
                </a:solidFill>
                <a:effectLst/>
                <a:latin typeface="Corpid C1 Regular" pitchFamily="34" charset="0"/>
              </a:rPr>
              <a:t>Load</a:t>
            </a:r>
          </a:p>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chemeClr val="tx1"/>
                </a:solidFill>
                <a:effectLst/>
                <a:latin typeface="Corpid C1 Regular" pitchFamily="34" charset="0"/>
              </a:rPr>
              <a:t>(PDU)</a:t>
            </a:r>
          </a:p>
        </p:txBody>
      </p:sp>
      <p:sp>
        <p:nvSpPr>
          <p:cNvPr id="74" name="Flowchart: Alternate Process 73"/>
          <p:cNvSpPr/>
          <p:nvPr/>
        </p:nvSpPr>
        <p:spPr bwMode="auto">
          <a:xfrm>
            <a:off x="5680720" y="4962238"/>
            <a:ext cx="1368152"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chemeClr val="tx1"/>
                </a:solidFill>
                <a:effectLst/>
                <a:latin typeface="Corpid C1 Regular" pitchFamily="34" charset="0"/>
              </a:rPr>
              <a:t>Deploy to SIT</a:t>
            </a:r>
          </a:p>
        </p:txBody>
      </p:sp>
      <p:sp>
        <p:nvSpPr>
          <p:cNvPr id="75" name="Flowchart: Alternate Process 74"/>
          <p:cNvSpPr/>
          <p:nvPr/>
        </p:nvSpPr>
        <p:spPr bwMode="auto">
          <a:xfrm>
            <a:off x="7552928" y="4997485"/>
            <a:ext cx="1368152"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System Test</a:t>
            </a:r>
          </a:p>
        </p:txBody>
      </p:sp>
      <p:sp>
        <p:nvSpPr>
          <p:cNvPr id="76" name="Flowchart: Alternate Process 75"/>
          <p:cNvSpPr/>
          <p:nvPr/>
        </p:nvSpPr>
        <p:spPr bwMode="auto">
          <a:xfrm>
            <a:off x="9425136" y="4962238"/>
            <a:ext cx="1368152"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  </a:t>
            </a:r>
            <a:r>
              <a:rPr lang="en-AU" sz="1200" b="1" dirty="0" smtClean="0">
                <a:latin typeface="Corpid C1 Regular" pitchFamily="34" charset="0"/>
              </a:rPr>
              <a:t>Upload</a:t>
            </a:r>
          </a:p>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chemeClr val="tx1"/>
                </a:solidFill>
                <a:effectLst/>
                <a:latin typeface="Corpid C1 Regular" pitchFamily="34" charset="0"/>
              </a:rPr>
              <a:t>(PDU)</a:t>
            </a:r>
          </a:p>
        </p:txBody>
      </p:sp>
      <p:sp>
        <p:nvSpPr>
          <p:cNvPr id="77" name="TextBox 76"/>
          <p:cNvSpPr txBox="1"/>
          <p:nvPr/>
        </p:nvSpPr>
        <p:spPr>
          <a:xfrm>
            <a:off x="64096" y="5394286"/>
            <a:ext cx="1368152" cy="1206513"/>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a:t>Jenkins deployment</a:t>
            </a:r>
          </a:p>
          <a:p>
            <a:r>
              <a:rPr lang="en-AU" sz="1000" dirty="0"/>
              <a:t>  * GR – 25 mins </a:t>
            </a:r>
          </a:p>
          <a:p>
            <a:r>
              <a:rPr lang="en-AU" sz="1000" dirty="0"/>
              <a:t>  * DB  - 35 mins</a:t>
            </a:r>
          </a:p>
          <a:p>
            <a:r>
              <a:rPr lang="en-AU" sz="1000" dirty="0"/>
              <a:t>  * Delphi  - 25 mins</a:t>
            </a:r>
          </a:p>
          <a:p>
            <a:r>
              <a:rPr lang="en-AU" sz="1000" dirty="0"/>
              <a:t>  * MetaSuite – 25 mins</a:t>
            </a:r>
          </a:p>
        </p:txBody>
      </p:sp>
      <p:sp>
        <p:nvSpPr>
          <p:cNvPr id="79" name="TextBox 78"/>
          <p:cNvSpPr txBox="1"/>
          <p:nvPr/>
        </p:nvSpPr>
        <p:spPr>
          <a:xfrm>
            <a:off x="1936304" y="5394286"/>
            <a:ext cx="1368152" cy="1278521"/>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a:t>Manual execution Perfaware for single functionality:</a:t>
            </a:r>
          </a:p>
          <a:p>
            <a:endParaRPr lang="en-AU" sz="1000" dirty="0"/>
          </a:p>
          <a:p>
            <a:r>
              <a:rPr lang="en-AU" sz="1000" dirty="0"/>
              <a:t>Execution - ~ 2 days</a:t>
            </a:r>
          </a:p>
          <a:p>
            <a:endParaRPr lang="en-AU" sz="1000" dirty="0"/>
          </a:p>
          <a:p>
            <a:r>
              <a:rPr lang="en-AU" sz="1000" dirty="0"/>
              <a:t>Exclude batch run duration</a:t>
            </a:r>
          </a:p>
        </p:txBody>
      </p:sp>
      <p:sp>
        <p:nvSpPr>
          <p:cNvPr id="80" name="TextBox 79"/>
          <p:cNvSpPr txBox="1"/>
          <p:nvPr/>
        </p:nvSpPr>
        <p:spPr>
          <a:xfrm>
            <a:off x="3808512" y="5394286"/>
            <a:ext cx="1368152" cy="1278521"/>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a:t>PDU  - ~3 days for non-sensitive </a:t>
            </a:r>
            <a:r>
              <a:rPr lang="en-AU" sz="1000" dirty="0" smtClean="0"/>
              <a:t> </a:t>
            </a:r>
            <a:endParaRPr lang="en-AU" sz="1000" dirty="0"/>
          </a:p>
        </p:txBody>
      </p:sp>
      <p:sp>
        <p:nvSpPr>
          <p:cNvPr id="81" name="TextBox 80"/>
          <p:cNvSpPr txBox="1"/>
          <p:nvPr/>
        </p:nvSpPr>
        <p:spPr>
          <a:xfrm>
            <a:off x="5680720" y="5394287"/>
            <a:ext cx="1368152" cy="1224136"/>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a:t>Jenkins deployment</a:t>
            </a:r>
          </a:p>
          <a:p>
            <a:r>
              <a:rPr lang="en-AU" sz="1000" dirty="0"/>
              <a:t>  * GR – 25 mins </a:t>
            </a:r>
          </a:p>
          <a:p>
            <a:r>
              <a:rPr lang="en-AU" sz="1000" dirty="0"/>
              <a:t>  * DB  - 35 mins</a:t>
            </a:r>
          </a:p>
          <a:p>
            <a:r>
              <a:rPr lang="en-AU" sz="1000" dirty="0"/>
              <a:t>  * Delphi  - 25 mins</a:t>
            </a:r>
          </a:p>
          <a:p>
            <a:r>
              <a:rPr lang="en-AU" sz="1000" dirty="0"/>
              <a:t>  * MetaSuite – 25 mins</a:t>
            </a:r>
          </a:p>
        </p:txBody>
      </p:sp>
      <p:sp>
        <p:nvSpPr>
          <p:cNvPr id="82" name="TextBox 81"/>
          <p:cNvSpPr txBox="1"/>
          <p:nvPr/>
        </p:nvSpPr>
        <p:spPr>
          <a:xfrm>
            <a:off x="7552928" y="5394286"/>
            <a:ext cx="1368152" cy="1278521"/>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a:t>Manual execution Perfaware for single functionality</a:t>
            </a:r>
            <a:r>
              <a:rPr lang="en-AU" sz="1000" dirty="0" smtClean="0"/>
              <a:t>:</a:t>
            </a:r>
          </a:p>
          <a:p>
            <a:endParaRPr lang="en-AU" sz="1000" dirty="0"/>
          </a:p>
          <a:p>
            <a:r>
              <a:rPr lang="en-AU" sz="1000" dirty="0"/>
              <a:t>Execution - ~ 2 days</a:t>
            </a:r>
          </a:p>
          <a:p>
            <a:endParaRPr lang="en-AU" sz="1000" dirty="0"/>
          </a:p>
          <a:p>
            <a:r>
              <a:rPr lang="en-AU" sz="1000" dirty="0"/>
              <a:t>Exclude batch run duration</a:t>
            </a:r>
          </a:p>
        </p:txBody>
      </p:sp>
      <p:sp>
        <p:nvSpPr>
          <p:cNvPr id="83" name="TextBox 82"/>
          <p:cNvSpPr txBox="1"/>
          <p:nvPr/>
        </p:nvSpPr>
        <p:spPr>
          <a:xfrm>
            <a:off x="9425136" y="5394286"/>
            <a:ext cx="1368152" cy="1278521"/>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pPr algn="l"/>
            <a:r>
              <a:rPr lang="en-AU" sz="1000" dirty="0" smtClean="0"/>
              <a:t>PDU  - ~3 days for non-sensitive </a:t>
            </a:r>
            <a:r>
              <a:rPr lang="en-AU" sz="1000" dirty="0" smtClean="0"/>
              <a:t> </a:t>
            </a:r>
            <a:endParaRPr lang="en-AU" sz="1000" dirty="0" smtClean="0"/>
          </a:p>
          <a:p>
            <a:pPr algn="l"/>
            <a:endParaRPr lang="en-AU" sz="1000" dirty="0"/>
          </a:p>
          <a:p>
            <a:pPr algn="l"/>
            <a:r>
              <a:rPr lang="en-AU" sz="1000" dirty="0" smtClean="0"/>
              <a:t>Sensitive </a:t>
            </a:r>
            <a:r>
              <a:rPr lang="en-AU" sz="1000" dirty="0" smtClean="0"/>
              <a:t> : </a:t>
            </a:r>
            <a:r>
              <a:rPr lang="en-AU" sz="1000" dirty="0" smtClean="0"/>
              <a:t>plus 5 days for security to review and approve</a:t>
            </a:r>
            <a:endParaRPr lang="en-AU" sz="1000" dirty="0"/>
          </a:p>
          <a:p>
            <a:pPr algn="l"/>
            <a:endParaRPr lang="en-AU" sz="1000" dirty="0" smtClean="0"/>
          </a:p>
          <a:p>
            <a:pPr algn="l"/>
            <a:endParaRPr lang="en-AU" sz="1000" dirty="0" smtClean="0"/>
          </a:p>
        </p:txBody>
      </p:sp>
      <p:sp>
        <p:nvSpPr>
          <p:cNvPr id="87" name="Right Arrow 86"/>
          <p:cNvSpPr/>
          <p:nvPr/>
        </p:nvSpPr>
        <p:spPr bwMode="auto">
          <a:xfrm flipH="1">
            <a:off x="10793288" y="4997484"/>
            <a:ext cx="440432" cy="423993"/>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89" name="Flowchart: Alternate Process 88"/>
          <p:cNvSpPr/>
          <p:nvPr/>
        </p:nvSpPr>
        <p:spPr bwMode="auto">
          <a:xfrm>
            <a:off x="11297344" y="4979861"/>
            <a:ext cx="1368152"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Deploy to ST</a:t>
            </a:r>
            <a:endParaRPr kumimoji="0" lang="en-AU" sz="1200" b="1" i="0" u="none" strike="noStrike" cap="none" normalizeH="0" baseline="0" dirty="0" smtClean="0">
              <a:ln>
                <a:noFill/>
              </a:ln>
              <a:solidFill>
                <a:schemeClr val="tx1"/>
              </a:solidFill>
              <a:effectLst/>
              <a:latin typeface="Corpid C1 Regular" pitchFamily="34" charset="0"/>
            </a:endParaRPr>
          </a:p>
        </p:txBody>
      </p:sp>
      <p:sp>
        <p:nvSpPr>
          <p:cNvPr id="90" name="TextBox 89"/>
          <p:cNvSpPr txBox="1"/>
          <p:nvPr/>
        </p:nvSpPr>
        <p:spPr>
          <a:xfrm>
            <a:off x="11297344" y="5411910"/>
            <a:ext cx="1368152" cy="1260898"/>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smtClean="0"/>
              <a:t>Jenkins deployment</a:t>
            </a:r>
            <a:endParaRPr lang="en-AU" sz="1000" dirty="0"/>
          </a:p>
          <a:p>
            <a:r>
              <a:rPr lang="en-AU" sz="1000" dirty="0"/>
              <a:t>  * GR </a:t>
            </a:r>
            <a:r>
              <a:rPr lang="en-AU" sz="1000" dirty="0" smtClean="0"/>
              <a:t>– 25 mins </a:t>
            </a:r>
            <a:endParaRPr lang="en-AU" sz="1000" dirty="0"/>
          </a:p>
          <a:p>
            <a:r>
              <a:rPr lang="en-AU" sz="1000" dirty="0"/>
              <a:t>  * DB  </a:t>
            </a:r>
            <a:r>
              <a:rPr lang="en-AU" sz="1000" dirty="0" smtClean="0"/>
              <a:t>- 35 mins</a:t>
            </a:r>
            <a:endParaRPr lang="en-AU" sz="1000" dirty="0"/>
          </a:p>
          <a:p>
            <a:r>
              <a:rPr lang="en-AU" sz="1000" dirty="0"/>
              <a:t>  * Delphi  </a:t>
            </a:r>
            <a:r>
              <a:rPr lang="en-AU" sz="1000" dirty="0" smtClean="0"/>
              <a:t>- 25 mins</a:t>
            </a:r>
            <a:endParaRPr lang="en-AU" sz="1000" dirty="0"/>
          </a:p>
          <a:p>
            <a:r>
              <a:rPr lang="en-AU" sz="1000" dirty="0"/>
              <a:t>  * </a:t>
            </a:r>
            <a:r>
              <a:rPr lang="en-AU" sz="1000" dirty="0" smtClean="0"/>
              <a:t>MetaSuite</a:t>
            </a:r>
            <a:r>
              <a:rPr lang="en-AU" sz="1000" dirty="0"/>
              <a:t> </a:t>
            </a:r>
            <a:r>
              <a:rPr lang="en-AU" sz="1000" dirty="0" smtClean="0"/>
              <a:t>– 25 mins</a:t>
            </a:r>
          </a:p>
          <a:p>
            <a:endParaRPr lang="en-AU" sz="1000" dirty="0"/>
          </a:p>
        </p:txBody>
      </p:sp>
      <p:sp>
        <p:nvSpPr>
          <p:cNvPr id="96" name="Curved Left Arrow 95"/>
          <p:cNvSpPr/>
          <p:nvPr/>
        </p:nvSpPr>
        <p:spPr bwMode="auto">
          <a:xfrm>
            <a:off x="1936304" y="4512568"/>
            <a:ext cx="5112568" cy="432048"/>
          </a:xfrm>
          <a:prstGeom prst="curvedLef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98" name="Curved Left Arrow 97"/>
          <p:cNvSpPr/>
          <p:nvPr/>
        </p:nvSpPr>
        <p:spPr bwMode="auto">
          <a:xfrm>
            <a:off x="7552928" y="4512568"/>
            <a:ext cx="5112568" cy="432048"/>
          </a:xfrm>
          <a:prstGeom prst="curvedLef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99" name="Left-Right Arrow 98"/>
          <p:cNvSpPr/>
          <p:nvPr/>
        </p:nvSpPr>
        <p:spPr bwMode="auto">
          <a:xfrm>
            <a:off x="64096" y="4224536"/>
            <a:ext cx="12529392" cy="360040"/>
          </a:xfrm>
          <a:prstGeom prst="leftRightArrow">
            <a:avLst/>
          </a:prstGeom>
          <a:solidFill>
            <a:srgbClr val="00FFCC"/>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000" b="1" dirty="0" smtClean="0">
                <a:latin typeface="Corpid C1 Regular" pitchFamily="34" charset="0"/>
              </a:rPr>
              <a:t>Testing</a:t>
            </a:r>
            <a:endParaRPr kumimoji="0" lang="en-AU" sz="1000" b="1" i="0" u="none" strike="noStrike" cap="none" normalizeH="0" dirty="0" smtClean="0">
              <a:ln>
                <a:noFill/>
              </a:ln>
              <a:solidFill>
                <a:schemeClr val="tx1"/>
              </a:solidFill>
              <a:effectLst/>
              <a:latin typeface="Corpid C1 Regular" pitchFamily="34" charset="0"/>
            </a:endParaRPr>
          </a:p>
        </p:txBody>
      </p:sp>
      <p:sp>
        <p:nvSpPr>
          <p:cNvPr id="100" name="TextBox 99"/>
          <p:cNvSpPr txBox="1"/>
          <p:nvPr/>
        </p:nvSpPr>
        <p:spPr>
          <a:xfrm>
            <a:off x="2008312" y="1938068"/>
            <a:ext cx="3600400" cy="188667"/>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pPr algn="l"/>
            <a:r>
              <a:rPr lang="en-AU" sz="1000" b="1" dirty="0" smtClean="0">
                <a:solidFill>
                  <a:srgbClr val="FF0000"/>
                </a:solidFill>
              </a:rPr>
              <a:t>On average of ~3 hrs feedback cycle</a:t>
            </a:r>
          </a:p>
        </p:txBody>
      </p:sp>
      <p:sp>
        <p:nvSpPr>
          <p:cNvPr id="101" name="Flowchart: Alternate Process 100"/>
          <p:cNvSpPr/>
          <p:nvPr/>
        </p:nvSpPr>
        <p:spPr bwMode="auto">
          <a:xfrm>
            <a:off x="5680720" y="7680920"/>
            <a:ext cx="1368152" cy="467295"/>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Change Request</a:t>
            </a:r>
            <a:endParaRPr kumimoji="0" lang="en-AU" sz="1200" b="1" i="0" u="none" strike="noStrike" cap="none" normalizeH="0" baseline="0" dirty="0" smtClean="0">
              <a:ln>
                <a:noFill/>
              </a:ln>
              <a:solidFill>
                <a:schemeClr val="tx1"/>
              </a:solidFill>
              <a:effectLst/>
              <a:latin typeface="Corpid C1 Regular" pitchFamily="34" charset="0"/>
            </a:endParaRPr>
          </a:p>
        </p:txBody>
      </p:sp>
      <p:sp>
        <p:nvSpPr>
          <p:cNvPr id="102" name="Flowchart: Alternate Process 101"/>
          <p:cNvSpPr/>
          <p:nvPr/>
        </p:nvSpPr>
        <p:spPr bwMode="auto">
          <a:xfrm>
            <a:off x="7552928" y="7680920"/>
            <a:ext cx="1368152"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chemeClr val="tx1"/>
                </a:solidFill>
                <a:effectLst/>
                <a:latin typeface="Corpid C1 Regular" pitchFamily="34" charset="0"/>
              </a:rPr>
              <a:t>Deploy to PROD</a:t>
            </a:r>
          </a:p>
        </p:txBody>
      </p:sp>
      <p:sp>
        <p:nvSpPr>
          <p:cNvPr id="103" name="TextBox 102"/>
          <p:cNvSpPr txBox="1"/>
          <p:nvPr/>
        </p:nvSpPr>
        <p:spPr>
          <a:xfrm>
            <a:off x="5680720" y="8184974"/>
            <a:ext cx="1368152" cy="1080121"/>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pPr algn="l"/>
            <a:r>
              <a:rPr lang="en-AU" sz="1000" dirty="0" smtClean="0"/>
              <a:t>Approval required</a:t>
            </a:r>
          </a:p>
        </p:txBody>
      </p:sp>
      <p:sp>
        <p:nvSpPr>
          <p:cNvPr id="104" name="Right Arrow 103"/>
          <p:cNvSpPr/>
          <p:nvPr/>
        </p:nvSpPr>
        <p:spPr bwMode="auto">
          <a:xfrm>
            <a:off x="7048872" y="7680920"/>
            <a:ext cx="432048" cy="459240"/>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105" name="TextBox 104"/>
          <p:cNvSpPr txBox="1"/>
          <p:nvPr/>
        </p:nvSpPr>
        <p:spPr>
          <a:xfrm>
            <a:off x="7552928" y="8112968"/>
            <a:ext cx="1368152" cy="1152127"/>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a:t>Jenkins deployment</a:t>
            </a:r>
          </a:p>
          <a:p>
            <a:r>
              <a:rPr lang="en-AU" sz="1000" dirty="0"/>
              <a:t>  * GR – 25 mins </a:t>
            </a:r>
          </a:p>
          <a:p>
            <a:r>
              <a:rPr lang="en-AU" sz="1000" dirty="0"/>
              <a:t>  * DB  - 35 mins</a:t>
            </a:r>
          </a:p>
          <a:p>
            <a:r>
              <a:rPr lang="en-AU" sz="1000" dirty="0"/>
              <a:t>  * Delphi  - 25 mins</a:t>
            </a:r>
          </a:p>
          <a:p>
            <a:r>
              <a:rPr lang="en-AU" sz="1000" dirty="0"/>
              <a:t>  * MetaSuite – 25 </a:t>
            </a:r>
            <a:r>
              <a:rPr lang="en-AU" sz="1000" dirty="0" smtClean="0"/>
              <a:t>mins</a:t>
            </a:r>
          </a:p>
          <a:p>
            <a:r>
              <a:rPr lang="en-AU" sz="1000" dirty="0" smtClean="0"/>
              <a:t>TVT 1 hr, BVT 3 hrs</a:t>
            </a:r>
            <a:endParaRPr lang="en-AU" sz="1000" dirty="0"/>
          </a:p>
        </p:txBody>
      </p:sp>
      <p:sp>
        <p:nvSpPr>
          <p:cNvPr id="107" name="Left-Right Arrow 106"/>
          <p:cNvSpPr/>
          <p:nvPr/>
        </p:nvSpPr>
        <p:spPr bwMode="auto">
          <a:xfrm>
            <a:off x="5680720" y="7388104"/>
            <a:ext cx="3159968" cy="292816"/>
          </a:xfrm>
          <a:prstGeom prst="leftRightArrow">
            <a:avLst/>
          </a:prstGeom>
          <a:solidFill>
            <a:srgbClr val="00FFCC"/>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000" b="1" dirty="0" smtClean="0">
                <a:latin typeface="Corpid C1 Regular" pitchFamily="34" charset="0"/>
              </a:rPr>
              <a:t>Release to PROD</a:t>
            </a:r>
            <a:endParaRPr kumimoji="0" lang="en-AU" sz="1000" b="1" i="0" u="none" strike="noStrike" cap="none" normalizeH="0" dirty="0" smtClean="0">
              <a:ln>
                <a:noFill/>
              </a:ln>
              <a:solidFill>
                <a:schemeClr val="tx1"/>
              </a:solidFill>
              <a:effectLst/>
              <a:latin typeface="Corpid C1 Regular" pitchFamily="34" charset="0"/>
            </a:endParaRPr>
          </a:p>
        </p:txBody>
      </p:sp>
      <p:sp>
        <p:nvSpPr>
          <p:cNvPr id="130" name="TextBox 129"/>
          <p:cNvSpPr txBox="1"/>
          <p:nvPr/>
        </p:nvSpPr>
        <p:spPr>
          <a:xfrm>
            <a:off x="9065096" y="8436246"/>
            <a:ext cx="864096" cy="216024"/>
          </a:xfrm>
          <a:prstGeom prst="rect">
            <a:avLst/>
          </a:prstGeom>
          <a:noFill/>
        </p:spPr>
        <p:txBody>
          <a:bodyPr wrap="square" rtlCol="0">
            <a:noAutofit/>
          </a:bodyPr>
          <a:lstStyle/>
          <a:p>
            <a:pPr algn="l"/>
            <a:r>
              <a:rPr lang="en-AU" sz="1000" b="1" dirty="0" smtClean="0"/>
              <a:t>Cycle time</a:t>
            </a:r>
          </a:p>
        </p:txBody>
      </p:sp>
      <p:cxnSp>
        <p:nvCxnSpPr>
          <p:cNvPr id="132" name="Straight Connector 131"/>
          <p:cNvCxnSpPr/>
          <p:nvPr/>
        </p:nvCxnSpPr>
        <p:spPr bwMode="auto">
          <a:xfrm flipV="1">
            <a:off x="10073208" y="8526635"/>
            <a:ext cx="1323764" cy="22597"/>
          </a:xfrm>
          <a:prstGeom prst="line">
            <a:avLst/>
          </a:prstGeom>
          <a:solidFill>
            <a:schemeClr val="hlink"/>
          </a:solidFill>
          <a:ln w="63500" cap="flat" cmpd="sng" algn="ctr">
            <a:solidFill>
              <a:srgbClr val="FF0000"/>
            </a:solidFill>
            <a:prstDash val="solid"/>
            <a:round/>
            <a:headEnd type="none" w="med" len="med"/>
            <a:tailEnd type="none" w="med" len="med"/>
          </a:ln>
          <a:effectLst/>
        </p:spPr>
      </p:cxnSp>
      <p:sp>
        <p:nvSpPr>
          <p:cNvPr id="133" name="TextBox 132"/>
          <p:cNvSpPr txBox="1"/>
          <p:nvPr/>
        </p:nvSpPr>
        <p:spPr>
          <a:xfrm>
            <a:off x="1864296" y="4584576"/>
            <a:ext cx="3528392" cy="198236"/>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pPr algn="l"/>
            <a:r>
              <a:rPr lang="en-AU" sz="1000" b="1" dirty="0" smtClean="0">
                <a:solidFill>
                  <a:srgbClr val="FF0000"/>
                </a:solidFill>
              </a:rPr>
              <a:t>On average of 5  days  feedback cycle</a:t>
            </a:r>
          </a:p>
        </p:txBody>
      </p:sp>
      <p:sp>
        <p:nvSpPr>
          <p:cNvPr id="134" name="TextBox 133"/>
          <p:cNvSpPr txBox="1"/>
          <p:nvPr/>
        </p:nvSpPr>
        <p:spPr>
          <a:xfrm>
            <a:off x="7552928" y="4584576"/>
            <a:ext cx="3528392" cy="198236"/>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pPr algn="l"/>
            <a:r>
              <a:rPr lang="en-AU" sz="1000" b="1" dirty="0" smtClean="0">
                <a:solidFill>
                  <a:srgbClr val="FF0000"/>
                </a:solidFill>
              </a:rPr>
              <a:t>On average of 7  days  feedback cycle</a:t>
            </a:r>
          </a:p>
        </p:txBody>
      </p:sp>
      <p:cxnSp>
        <p:nvCxnSpPr>
          <p:cNvPr id="135" name="Straight Connector 134"/>
          <p:cNvCxnSpPr/>
          <p:nvPr/>
        </p:nvCxnSpPr>
        <p:spPr bwMode="auto">
          <a:xfrm flipV="1">
            <a:off x="108484" y="3918123"/>
            <a:ext cx="639688" cy="1"/>
          </a:xfrm>
          <a:prstGeom prst="line">
            <a:avLst/>
          </a:prstGeom>
          <a:solidFill>
            <a:schemeClr val="hlink"/>
          </a:solidFill>
          <a:ln w="63500" cap="flat" cmpd="sng" algn="ctr">
            <a:solidFill>
              <a:srgbClr val="FF0000"/>
            </a:solidFill>
            <a:prstDash val="solid"/>
            <a:round/>
            <a:headEnd type="none" w="med" len="med"/>
            <a:tailEnd type="none" w="med" len="med"/>
          </a:ln>
          <a:effectLst/>
        </p:spPr>
      </p:cxnSp>
      <p:sp>
        <p:nvSpPr>
          <p:cNvPr id="93" name="Left-Right Arrow 92"/>
          <p:cNvSpPr/>
          <p:nvPr/>
        </p:nvSpPr>
        <p:spPr bwMode="auto">
          <a:xfrm>
            <a:off x="3592488" y="7388104"/>
            <a:ext cx="1800200" cy="288032"/>
          </a:xfrm>
          <a:prstGeom prst="leftRightArrow">
            <a:avLst/>
          </a:prstGeom>
          <a:solidFill>
            <a:srgbClr val="00FFCC"/>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000" b="1" dirty="0" smtClean="0">
                <a:latin typeface="Corpid C1 Regular" pitchFamily="34" charset="0"/>
              </a:rPr>
              <a:t>Release Preparation</a:t>
            </a:r>
            <a:endParaRPr kumimoji="0" lang="en-AU" sz="1000" b="1" i="0" u="none" strike="noStrike" cap="none" normalizeH="0" dirty="0" smtClean="0">
              <a:ln>
                <a:noFill/>
              </a:ln>
              <a:solidFill>
                <a:schemeClr val="tx1"/>
              </a:solidFill>
              <a:effectLst/>
              <a:latin typeface="Corpid C1 Regular" pitchFamily="34" charset="0"/>
            </a:endParaRPr>
          </a:p>
        </p:txBody>
      </p:sp>
      <p:sp>
        <p:nvSpPr>
          <p:cNvPr id="94" name="Flowchart: Alternate Process 93"/>
          <p:cNvSpPr/>
          <p:nvPr/>
        </p:nvSpPr>
        <p:spPr bwMode="auto">
          <a:xfrm>
            <a:off x="3808512" y="7699301"/>
            <a:ext cx="1368152" cy="467295"/>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Refactor </a:t>
            </a:r>
            <a:endParaRPr kumimoji="0" lang="en-AU" sz="1200" b="1" i="0" u="none" strike="noStrike" cap="none" normalizeH="0" baseline="0" dirty="0" smtClean="0">
              <a:ln>
                <a:noFill/>
              </a:ln>
              <a:solidFill>
                <a:schemeClr val="tx1"/>
              </a:solidFill>
              <a:effectLst/>
              <a:latin typeface="Corpid C1 Regular" pitchFamily="34" charset="0"/>
            </a:endParaRPr>
          </a:p>
        </p:txBody>
      </p:sp>
      <p:sp>
        <p:nvSpPr>
          <p:cNvPr id="95" name="TextBox 94"/>
          <p:cNvSpPr txBox="1"/>
          <p:nvPr/>
        </p:nvSpPr>
        <p:spPr>
          <a:xfrm>
            <a:off x="3808512" y="8184975"/>
            <a:ext cx="1368152" cy="1080120"/>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pPr algn="l"/>
            <a:r>
              <a:rPr lang="en-AU" sz="1000" dirty="0" smtClean="0"/>
              <a:t>duration will become bottlenecks</a:t>
            </a:r>
          </a:p>
          <a:p>
            <a:pPr algn="l"/>
            <a:r>
              <a:rPr lang="en-AU" sz="1000" dirty="0" smtClean="0"/>
              <a:t>If multiple projects delayed</a:t>
            </a:r>
          </a:p>
        </p:txBody>
      </p:sp>
      <p:sp>
        <p:nvSpPr>
          <p:cNvPr id="110" name="Right Arrow 109"/>
          <p:cNvSpPr/>
          <p:nvPr/>
        </p:nvSpPr>
        <p:spPr bwMode="auto">
          <a:xfrm>
            <a:off x="5176664" y="7680920"/>
            <a:ext cx="432048" cy="459240"/>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122" name="Oval 121"/>
          <p:cNvSpPr/>
          <p:nvPr/>
        </p:nvSpPr>
        <p:spPr bwMode="auto">
          <a:xfrm>
            <a:off x="1864296" y="2640360"/>
            <a:ext cx="1152128" cy="1122841"/>
          </a:xfrm>
          <a:prstGeom prst="ellipse">
            <a:avLst/>
          </a:prstGeom>
          <a:noFill/>
          <a:ln w="63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123" name="Oval 122"/>
          <p:cNvSpPr/>
          <p:nvPr/>
        </p:nvSpPr>
        <p:spPr bwMode="auto">
          <a:xfrm>
            <a:off x="6796844" y="2568352"/>
            <a:ext cx="1188132" cy="1224137"/>
          </a:xfrm>
          <a:prstGeom prst="ellipse">
            <a:avLst/>
          </a:prstGeom>
          <a:noFill/>
          <a:ln w="63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137" name="Oval 136"/>
          <p:cNvSpPr/>
          <p:nvPr/>
        </p:nvSpPr>
        <p:spPr bwMode="auto">
          <a:xfrm>
            <a:off x="3880520" y="8328992"/>
            <a:ext cx="1224136" cy="683319"/>
          </a:xfrm>
          <a:prstGeom prst="ellipse">
            <a:avLst/>
          </a:prstGeom>
          <a:noFill/>
          <a:ln w="63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140" name="Oval 139"/>
          <p:cNvSpPr/>
          <p:nvPr/>
        </p:nvSpPr>
        <p:spPr bwMode="auto">
          <a:xfrm>
            <a:off x="10244844" y="7680920"/>
            <a:ext cx="576064" cy="419260"/>
          </a:xfrm>
          <a:prstGeom prst="ellipse">
            <a:avLst/>
          </a:prstGeom>
          <a:noFill/>
          <a:ln w="63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143" name="TextBox 142"/>
          <p:cNvSpPr txBox="1"/>
          <p:nvPr/>
        </p:nvSpPr>
        <p:spPr>
          <a:xfrm>
            <a:off x="9065096" y="7752928"/>
            <a:ext cx="1179748" cy="216024"/>
          </a:xfrm>
          <a:prstGeom prst="rect">
            <a:avLst/>
          </a:prstGeom>
          <a:noFill/>
        </p:spPr>
        <p:txBody>
          <a:bodyPr wrap="square" rtlCol="0">
            <a:noAutofit/>
          </a:bodyPr>
          <a:lstStyle/>
          <a:p>
            <a:pPr algn="l"/>
            <a:r>
              <a:rPr lang="en-AU" sz="1000" b="1" dirty="0" smtClean="0"/>
              <a:t>Bottlenecks</a:t>
            </a:r>
          </a:p>
        </p:txBody>
      </p:sp>
      <p:sp>
        <p:nvSpPr>
          <p:cNvPr id="144" name="Oval 143"/>
          <p:cNvSpPr/>
          <p:nvPr/>
        </p:nvSpPr>
        <p:spPr bwMode="auto">
          <a:xfrm>
            <a:off x="5104656" y="2640360"/>
            <a:ext cx="1224136" cy="1098501"/>
          </a:xfrm>
          <a:prstGeom prst="ellipse">
            <a:avLst/>
          </a:prstGeom>
          <a:noFill/>
          <a:ln w="6350" cap="flat" cmpd="sng" algn="ctr">
            <a:solidFill>
              <a:srgbClr val="FF000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124" name="Flowchart: Alternate Process 123"/>
          <p:cNvSpPr/>
          <p:nvPr/>
        </p:nvSpPr>
        <p:spPr bwMode="auto">
          <a:xfrm>
            <a:off x="10145216" y="2109109"/>
            <a:ext cx="1107740"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chemeClr val="tx1"/>
                </a:solidFill>
                <a:effectLst/>
                <a:latin typeface="Corpid C1 Regular" pitchFamily="34" charset="0"/>
              </a:rPr>
              <a:t>Code review</a:t>
            </a:r>
          </a:p>
        </p:txBody>
      </p:sp>
      <p:sp>
        <p:nvSpPr>
          <p:cNvPr id="138" name="TextBox 137"/>
          <p:cNvSpPr txBox="1"/>
          <p:nvPr/>
        </p:nvSpPr>
        <p:spPr>
          <a:xfrm>
            <a:off x="10145216" y="2541158"/>
            <a:ext cx="1080120" cy="1251331"/>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pPr algn="l"/>
            <a:r>
              <a:rPr lang="en-AU" sz="1000" dirty="0" smtClean="0"/>
              <a:t>Code review can take up 1-2 weeks, due to no dedicated resource to perform code review; </a:t>
            </a:r>
          </a:p>
          <a:p>
            <a:pPr algn="l"/>
            <a:r>
              <a:rPr lang="en-AU" sz="1000" b="1" dirty="0" smtClean="0"/>
              <a:t>(worse casse)</a:t>
            </a:r>
          </a:p>
        </p:txBody>
      </p:sp>
      <p:sp>
        <p:nvSpPr>
          <p:cNvPr id="139" name="Right Arrow 138"/>
          <p:cNvSpPr/>
          <p:nvPr/>
        </p:nvSpPr>
        <p:spPr bwMode="auto">
          <a:xfrm>
            <a:off x="11297344" y="2064296"/>
            <a:ext cx="288032" cy="459240"/>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cxnSp>
        <p:nvCxnSpPr>
          <p:cNvPr id="150" name="Straight Connector 149"/>
          <p:cNvCxnSpPr/>
          <p:nvPr/>
        </p:nvCxnSpPr>
        <p:spPr bwMode="auto">
          <a:xfrm flipV="1">
            <a:off x="6904856" y="3936503"/>
            <a:ext cx="432048" cy="1"/>
          </a:xfrm>
          <a:prstGeom prst="line">
            <a:avLst/>
          </a:prstGeom>
          <a:solidFill>
            <a:schemeClr val="hlink"/>
          </a:solidFill>
          <a:ln w="63500" cap="flat" cmpd="sng" algn="ctr">
            <a:solidFill>
              <a:srgbClr val="FF0000"/>
            </a:solidFill>
            <a:prstDash val="solid"/>
            <a:round/>
            <a:headEnd type="none" w="med" len="med"/>
            <a:tailEnd type="none" w="med" len="med"/>
          </a:ln>
          <a:effectLst/>
        </p:spPr>
      </p:cxnSp>
      <p:sp>
        <p:nvSpPr>
          <p:cNvPr id="151" name="TextBox 150"/>
          <p:cNvSpPr txBox="1"/>
          <p:nvPr/>
        </p:nvSpPr>
        <p:spPr>
          <a:xfrm>
            <a:off x="8993088" y="3792488"/>
            <a:ext cx="792088" cy="234405"/>
          </a:xfrm>
          <a:prstGeom prst="rect">
            <a:avLst/>
          </a:prstGeom>
          <a:noFill/>
        </p:spPr>
        <p:txBody>
          <a:bodyPr wrap="square" rtlCol="0">
            <a:noAutofit/>
          </a:bodyPr>
          <a:lstStyle/>
          <a:p>
            <a:pPr algn="l"/>
            <a:r>
              <a:rPr lang="en-AU" sz="1000" b="1" dirty="0" smtClean="0"/>
              <a:t>0.5 hr</a:t>
            </a:r>
          </a:p>
        </p:txBody>
      </p:sp>
      <p:cxnSp>
        <p:nvCxnSpPr>
          <p:cNvPr id="154" name="Straight Connector 153"/>
          <p:cNvCxnSpPr/>
          <p:nvPr/>
        </p:nvCxnSpPr>
        <p:spPr bwMode="auto">
          <a:xfrm flipV="1">
            <a:off x="8561040" y="3918122"/>
            <a:ext cx="432048" cy="1"/>
          </a:xfrm>
          <a:prstGeom prst="line">
            <a:avLst/>
          </a:prstGeom>
          <a:solidFill>
            <a:schemeClr val="hlink"/>
          </a:solidFill>
          <a:ln w="63500" cap="flat" cmpd="sng" algn="ctr">
            <a:solidFill>
              <a:srgbClr val="FF0000"/>
            </a:solidFill>
            <a:prstDash val="solid"/>
            <a:round/>
            <a:headEnd type="none" w="med" len="med"/>
            <a:tailEnd type="none" w="med" len="med"/>
          </a:ln>
          <a:effectLst/>
        </p:spPr>
      </p:cxnSp>
      <p:sp>
        <p:nvSpPr>
          <p:cNvPr id="155" name="TextBox 154"/>
          <p:cNvSpPr txBox="1"/>
          <p:nvPr/>
        </p:nvSpPr>
        <p:spPr>
          <a:xfrm>
            <a:off x="10577264" y="3792488"/>
            <a:ext cx="792088" cy="234405"/>
          </a:xfrm>
          <a:prstGeom prst="rect">
            <a:avLst/>
          </a:prstGeom>
          <a:noFill/>
        </p:spPr>
        <p:txBody>
          <a:bodyPr wrap="square" rtlCol="0">
            <a:noAutofit/>
          </a:bodyPr>
          <a:lstStyle/>
          <a:p>
            <a:pPr algn="l"/>
            <a:r>
              <a:rPr lang="en-AU" sz="1000" b="1" dirty="0" smtClean="0"/>
              <a:t>40 hrs</a:t>
            </a:r>
          </a:p>
        </p:txBody>
      </p:sp>
      <p:cxnSp>
        <p:nvCxnSpPr>
          <p:cNvPr id="158" name="Straight Connector 157"/>
          <p:cNvCxnSpPr/>
          <p:nvPr/>
        </p:nvCxnSpPr>
        <p:spPr bwMode="auto">
          <a:xfrm flipV="1">
            <a:off x="10145216" y="3918122"/>
            <a:ext cx="432048" cy="1"/>
          </a:xfrm>
          <a:prstGeom prst="line">
            <a:avLst/>
          </a:prstGeom>
          <a:solidFill>
            <a:schemeClr val="hlink"/>
          </a:solidFill>
          <a:ln w="63500" cap="flat" cmpd="sng" algn="ctr">
            <a:solidFill>
              <a:srgbClr val="FF0000"/>
            </a:solidFill>
            <a:prstDash val="solid"/>
            <a:round/>
            <a:headEnd type="none" w="med" len="med"/>
            <a:tailEnd type="none" w="med" len="med"/>
          </a:ln>
          <a:effectLst/>
        </p:spPr>
      </p:cxnSp>
      <p:sp>
        <p:nvSpPr>
          <p:cNvPr id="159" name="TextBox 158"/>
          <p:cNvSpPr txBox="1"/>
          <p:nvPr/>
        </p:nvSpPr>
        <p:spPr>
          <a:xfrm>
            <a:off x="12089432" y="3792488"/>
            <a:ext cx="792088" cy="234405"/>
          </a:xfrm>
          <a:prstGeom prst="rect">
            <a:avLst/>
          </a:prstGeom>
          <a:noFill/>
        </p:spPr>
        <p:txBody>
          <a:bodyPr wrap="square" rtlCol="0">
            <a:noAutofit/>
          </a:bodyPr>
          <a:lstStyle/>
          <a:p>
            <a:pPr algn="l"/>
            <a:r>
              <a:rPr lang="en-AU" sz="1000" b="1" dirty="0" smtClean="0"/>
              <a:t>8 hrs</a:t>
            </a:r>
          </a:p>
        </p:txBody>
      </p:sp>
      <p:cxnSp>
        <p:nvCxnSpPr>
          <p:cNvPr id="162" name="Straight Connector 161"/>
          <p:cNvCxnSpPr/>
          <p:nvPr/>
        </p:nvCxnSpPr>
        <p:spPr bwMode="auto">
          <a:xfrm flipV="1">
            <a:off x="11657384" y="3918122"/>
            <a:ext cx="432048" cy="1"/>
          </a:xfrm>
          <a:prstGeom prst="line">
            <a:avLst/>
          </a:prstGeom>
          <a:solidFill>
            <a:schemeClr val="hlink"/>
          </a:solidFill>
          <a:ln w="63500" cap="flat" cmpd="sng" algn="ctr">
            <a:solidFill>
              <a:srgbClr val="FF0000"/>
            </a:solidFill>
            <a:prstDash val="solid"/>
            <a:round/>
            <a:headEnd type="none" w="med" len="med"/>
            <a:tailEnd type="none" w="med" len="med"/>
          </a:ln>
          <a:effectLst/>
        </p:spPr>
      </p:cxnSp>
      <p:cxnSp>
        <p:nvCxnSpPr>
          <p:cNvPr id="163" name="Straight Connector 162"/>
          <p:cNvCxnSpPr/>
          <p:nvPr/>
        </p:nvCxnSpPr>
        <p:spPr bwMode="auto">
          <a:xfrm flipV="1">
            <a:off x="3520480" y="3936504"/>
            <a:ext cx="2232248" cy="9001"/>
          </a:xfrm>
          <a:prstGeom prst="line">
            <a:avLst/>
          </a:prstGeom>
          <a:solidFill>
            <a:schemeClr val="hlink"/>
          </a:solidFill>
          <a:ln w="63500" cap="flat" cmpd="sng" algn="ctr">
            <a:solidFill>
              <a:srgbClr val="FF0000"/>
            </a:solidFill>
            <a:prstDash val="solid"/>
            <a:round/>
            <a:headEnd type="none" w="med" len="med"/>
            <a:tailEnd type="none" w="med" len="med"/>
          </a:ln>
          <a:effectLst/>
        </p:spPr>
      </p:cxnSp>
      <p:sp>
        <p:nvSpPr>
          <p:cNvPr id="164" name="TextBox 163"/>
          <p:cNvSpPr txBox="1"/>
          <p:nvPr/>
        </p:nvSpPr>
        <p:spPr>
          <a:xfrm>
            <a:off x="2728392" y="3792489"/>
            <a:ext cx="864096" cy="216024"/>
          </a:xfrm>
          <a:prstGeom prst="rect">
            <a:avLst/>
          </a:prstGeom>
          <a:noFill/>
        </p:spPr>
        <p:txBody>
          <a:bodyPr wrap="square" rtlCol="0">
            <a:noAutofit/>
          </a:bodyPr>
          <a:lstStyle/>
          <a:p>
            <a:pPr algn="l"/>
            <a:r>
              <a:rPr lang="en-AU" sz="1000" b="1" dirty="0" smtClean="0"/>
              <a:t>240 hrs</a:t>
            </a:r>
          </a:p>
        </p:txBody>
      </p:sp>
      <p:sp>
        <p:nvSpPr>
          <p:cNvPr id="165" name="TextBox 164"/>
          <p:cNvSpPr txBox="1"/>
          <p:nvPr/>
        </p:nvSpPr>
        <p:spPr>
          <a:xfrm>
            <a:off x="784176" y="3774107"/>
            <a:ext cx="792088" cy="234405"/>
          </a:xfrm>
          <a:prstGeom prst="rect">
            <a:avLst/>
          </a:prstGeom>
          <a:noFill/>
        </p:spPr>
        <p:txBody>
          <a:bodyPr wrap="square" rtlCol="0">
            <a:noAutofit/>
          </a:bodyPr>
          <a:lstStyle/>
          <a:p>
            <a:pPr algn="l"/>
            <a:r>
              <a:rPr lang="en-AU" sz="1000" b="1" dirty="0" smtClean="0"/>
              <a:t>0.25 hr</a:t>
            </a:r>
          </a:p>
        </p:txBody>
      </p:sp>
      <p:sp>
        <p:nvSpPr>
          <p:cNvPr id="166" name="Right Arrow 165"/>
          <p:cNvSpPr/>
          <p:nvPr/>
        </p:nvSpPr>
        <p:spPr bwMode="auto">
          <a:xfrm flipH="1">
            <a:off x="8921080" y="5016624"/>
            <a:ext cx="440432" cy="423993"/>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167" name="Right Arrow 166"/>
          <p:cNvSpPr/>
          <p:nvPr/>
        </p:nvSpPr>
        <p:spPr bwMode="auto">
          <a:xfrm flipH="1">
            <a:off x="7048872" y="5016624"/>
            <a:ext cx="440432" cy="423993"/>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168" name="Right Arrow 167"/>
          <p:cNvSpPr/>
          <p:nvPr/>
        </p:nvSpPr>
        <p:spPr bwMode="auto">
          <a:xfrm flipH="1">
            <a:off x="5240288" y="5024679"/>
            <a:ext cx="440432" cy="423993"/>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169" name="Right Arrow 168"/>
          <p:cNvSpPr/>
          <p:nvPr/>
        </p:nvSpPr>
        <p:spPr bwMode="auto">
          <a:xfrm flipH="1">
            <a:off x="3304456" y="5024679"/>
            <a:ext cx="440432" cy="423993"/>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170" name="Right Arrow 169"/>
          <p:cNvSpPr/>
          <p:nvPr/>
        </p:nvSpPr>
        <p:spPr bwMode="auto">
          <a:xfrm flipH="1">
            <a:off x="1495872" y="5016624"/>
            <a:ext cx="440432" cy="423993"/>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171" name="Flowchart: Alternate Process 170"/>
          <p:cNvSpPr/>
          <p:nvPr/>
        </p:nvSpPr>
        <p:spPr bwMode="auto">
          <a:xfrm>
            <a:off x="136104" y="7680920"/>
            <a:ext cx="1368152" cy="346400"/>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  </a:t>
            </a:r>
            <a:r>
              <a:rPr lang="en-AU" sz="1200" b="1" dirty="0" smtClean="0">
                <a:latin typeface="Corpid C1 Regular" pitchFamily="34" charset="0"/>
              </a:rPr>
              <a:t>Upload</a:t>
            </a:r>
          </a:p>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chemeClr val="tx1"/>
                </a:solidFill>
                <a:effectLst/>
                <a:latin typeface="Corpid C1 Regular" pitchFamily="34" charset="0"/>
              </a:rPr>
              <a:t>(PDU)</a:t>
            </a:r>
          </a:p>
        </p:txBody>
      </p:sp>
      <p:sp>
        <p:nvSpPr>
          <p:cNvPr id="172" name="TextBox 171"/>
          <p:cNvSpPr txBox="1"/>
          <p:nvPr/>
        </p:nvSpPr>
        <p:spPr>
          <a:xfrm>
            <a:off x="136104" y="8040959"/>
            <a:ext cx="1368152" cy="1224135"/>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a:t>PDU  - ~3 days for non-sensitive </a:t>
            </a:r>
            <a:r>
              <a:rPr lang="en-AU" sz="1000" dirty="0" smtClean="0"/>
              <a:t> </a:t>
            </a:r>
            <a:endParaRPr lang="en-AU" sz="1000" dirty="0"/>
          </a:p>
          <a:p>
            <a:endParaRPr lang="en-AU" sz="1000" dirty="0"/>
          </a:p>
          <a:p>
            <a:r>
              <a:rPr lang="en-AU" sz="1000" dirty="0"/>
              <a:t>Sensitive </a:t>
            </a:r>
            <a:r>
              <a:rPr lang="en-AU" sz="1000" dirty="0" smtClean="0"/>
              <a:t> : </a:t>
            </a:r>
            <a:r>
              <a:rPr lang="en-AU" sz="1000" dirty="0"/>
              <a:t>plus 2 days for security to review and </a:t>
            </a:r>
            <a:r>
              <a:rPr lang="en-AU" sz="1000" dirty="0" smtClean="0"/>
              <a:t>approve</a:t>
            </a:r>
            <a:endParaRPr lang="en-AU" sz="1000" dirty="0"/>
          </a:p>
          <a:p>
            <a:endParaRPr lang="en-AU" sz="1000" dirty="0"/>
          </a:p>
        </p:txBody>
      </p:sp>
      <p:sp>
        <p:nvSpPr>
          <p:cNvPr id="173" name="Right Arrow 172"/>
          <p:cNvSpPr/>
          <p:nvPr/>
        </p:nvSpPr>
        <p:spPr bwMode="auto">
          <a:xfrm rot="16200000" flipH="1">
            <a:off x="63931" y="6969060"/>
            <a:ext cx="440432" cy="423993"/>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174" name="TextBox 173"/>
          <p:cNvSpPr txBox="1"/>
          <p:nvPr/>
        </p:nvSpPr>
        <p:spPr>
          <a:xfrm>
            <a:off x="11801400" y="6672808"/>
            <a:ext cx="1000200" cy="252785"/>
          </a:xfrm>
          <a:prstGeom prst="rect">
            <a:avLst/>
          </a:prstGeom>
          <a:noFill/>
        </p:spPr>
        <p:txBody>
          <a:bodyPr wrap="square" rtlCol="0">
            <a:noAutofit/>
          </a:bodyPr>
          <a:lstStyle/>
          <a:p>
            <a:pPr algn="l"/>
            <a:r>
              <a:rPr lang="en-AU" sz="1000" b="1" dirty="0" smtClean="0"/>
              <a:t>2 hrs</a:t>
            </a:r>
          </a:p>
        </p:txBody>
      </p:sp>
      <p:cxnSp>
        <p:nvCxnSpPr>
          <p:cNvPr id="177" name="Straight Connector 176"/>
          <p:cNvCxnSpPr/>
          <p:nvPr/>
        </p:nvCxnSpPr>
        <p:spPr bwMode="auto">
          <a:xfrm flipV="1">
            <a:off x="11369352" y="6835204"/>
            <a:ext cx="432048" cy="1"/>
          </a:xfrm>
          <a:prstGeom prst="line">
            <a:avLst/>
          </a:prstGeom>
          <a:solidFill>
            <a:schemeClr val="hlink"/>
          </a:solidFill>
          <a:ln w="63500" cap="flat" cmpd="sng" algn="ctr">
            <a:solidFill>
              <a:srgbClr val="FF0000"/>
            </a:solidFill>
            <a:prstDash val="solid"/>
            <a:round/>
            <a:headEnd type="none" w="med" len="med"/>
            <a:tailEnd type="none" w="med" len="med"/>
          </a:ln>
          <a:effectLst/>
        </p:spPr>
      </p:cxnSp>
      <p:sp>
        <p:nvSpPr>
          <p:cNvPr id="178" name="TextBox 177"/>
          <p:cNvSpPr txBox="1"/>
          <p:nvPr/>
        </p:nvSpPr>
        <p:spPr>
          <a:xfrm>
            <a:off x="9929192" y="6672808"/>
            <a:ext cx="891716" cy="189210"/>
          </a:xfrm>
          <a:prstGeom prst="rect">
            <a:avLst/>
          </a:prstGeom>
          <a:noFill/>
        </p:spPr>
        <p:txBody>
          <a:bodyPr wrap="square" rtlCol="0">
            <a:noAutofit/>
          </a:bodyPr>
          <a:lstStyle/>
          <a:p>
            <a:pPr algn="l"/>
            <a:r>
              <a:rPr lang="en-AU" sz="1000" b="1" dirty="0" smtClean="0"/>
              <a:t>~  64 hrs</a:t>
            </a:r>
          </a:p>
        </p:txBody>
      </p:sp>
      <p:cxnSp>
        <p:nvCxnSpPr>
          <p:cNvPr id="181" name="Straight Connector 180"/>
          <p:cNvCxnSpPr/>
          <p:nvPr/>
        </p:nvCxnSpPr>
        <p:spPr bwMode="auto">
          <a:xfrm flipV="1">
            <a:off x="9497144" y="6816822"/>
            <a:ext cx="432048" cy="1"/>
          </a:xfrm>
          <a:prstGeom prst="line">
            <a:avLst/>
          </a:prstGeom>
          <a:solidFill>
            <a:schemeClr val="hlink"/>
          </a:solidFill>
          <a:ln w="63500" cap="flat" cmpd="sng" algn="ctr">
            <a:solidFill>
              <a:srgbClr val="FF0000"/>
            </a:solidFill>
            <a:prstDash val="solid"/>
            <a:round/>
            <a:headEnd type="none" w="med" len="med"/>
            <a:tailEnd type="none" w="med" len="med"/>
          </a:ln>
          <a:effectLst/>
        </p:spPr>
      </p:cxnSp>
      <p:sp>
        <p:nvSpPr>
          <p:cNvPr id="182" name="TextBox 181"/>
          <p:cNvSpPr txBox="1"/>
          <p:nvPr/>
        </p:nvSpPr>
        <p:spPr>
          <a:xfrm>
            <a:off x="6184776" y="6672809"/>
            <a:ext cx="1075928" cy="216023"/>
          </a:xfrm>
          <a:prstGeom prst="rect">
            <a:avLst/>
          </a:prstGeom>
          <a:noFill/>
        </p:spPr>
        <p:txBody>
          <a:bodyPr wrap="square" rtlCol="0">
            <a:noAutofit/>
          </a:bodyPr>
          <a:lstStyle/>
          <a:p>
            <a:pPr algn="l"/>
            <a:r>
              <a:rPr lang="en-AU" sz="1000" b="1" dirty="0" smtClean="0"/>
              <a:t>2 hrs</a:t>
            </a:r>
          </a:p>
        </p:txBody>
      </p:sp>
      <p:cxnSp>
        <p:nvCxnSpPr>
          <p:cNvPr id="185" name="Straight Connector 184"/>
          <p:cNvCxnSpPr/>
          <p:nvPr/>
        </p:nvCxnSpPr>
        <p:spPr bwMode="auto">
          <a:xfrm flipV="1">
            <a:off x="5752728" y="6816824"/>
            <a:ext cx="432048" cy="1"/>
          </a:xfrm>
          <a:prstGeom prst="line">
            <a:avLst/>
          </a:prstGeom>
          <a:solidFill>
            <a:schemeClr val="hlink"/>
          </a:solidFill>
          <a:ln w="63500" cap="flat" cmpd="sng" algn="ctr">
            <a:solidFill>
              <a:srgbClr val="FF0000"/>
            </a:solidFill>
            <a:prstDash val="solid"/>
            <a:round/>
            <a:headEnd type="none" w="med" len="med"/>
            <a:tailEnd type="none" w="med" len="med"/>
          </a:ln>
          <a:effectLst/>
        </p:spPr>
      </p:cxnSp>
      <p:sp>
        <p:nvSpPr>
          <p:cNvPr id="186" name="TextBox 185"/>
          <p:cNvSpPr txBox="1"/>
          <p:nvPr/>
        </p:nvSpPr>
        <p:spPr>
          <a:xfrm>
            <a:off x="568152" y="6600800"/>
            <a:ext cx="1080120" cy="199158"/>
          </a:xfrm>
          <a:prstGeom prst="rect">
            <a:avLst/>
          </a:prstGeom>
          <a:noFill/>
        </p:spPr>
        <p:txBody>
          <a:bodyPr wrap="square" rtlCol="0">
            <a:noAutofit/>
          </a:bodyPr>
          <a:lstStyle/>
          <a:p>
            <a:pPr algn="l"/>
            <a:r>
              <a:rPr lang="en-AU" sz="1000" b="1" dirty="0" smtClean="0"/>
              <a:t>2 hrs</a:t>
            </a:r>
          </a:p>
        </p:txBody>
      </p:sp>
      <p:cxnSp>
        <p:nvCxnSpPr>
          <p:cNvPr id="189" name="Straight Connector 188"/>
          <p:cNvCxnSpPr/>
          <p:nvPr/>
        </p:nvCxnSpPr>
        <p:spPr bwMode="auto">
          <a:xfrm flipV="1">
            <a:off x="136104" y="6744816"/>
            <a:ext cx="432048" cy="1"/>
          </a:xfrm>
          <a:prstGeom prst="line">
            <a:avLst/>
          </a:prstGeom>
          <a:solidFill>
            <a:schemeClr val="hlink"/>
          </a:solidFill>
          <a:ln w="63500" cap="flat" cmpd="sng" algn="ctr">
            <a:solidFill>
              <a:srgbClr val="FF0000"/>
            </a:solidFill>
            <a:prstDash val="solid"/>
            <a:round/>
            <a:headEnd type="none" w="med" len="med"/>
            <a:tailEnd type="none" w="med" len="med"/>
          </a:ln>
          <a:effectLst/>
        </p:spPr>
      </p:cxnSp>
      <p:sp>
        <p:nvSpPr>
          <p:cNvPr id="192" name="TextBox 191"/>
          <p:cNvSpPr txBox="1"/>
          <p:nvPr/>
        </p:nvSpPr>
        <p:spPr>
          <a:xfrm>
            <a:off x="4384576" y="6672808"/>
            <a:ext cx="792088" cy="234405"/>
          </a:xfrm>
          <a:prstGeom prst="rect">
            <a:avLst/>
          </a:prstGeom>
          <a:noFill/>
        </p:spPr>
        <p:txBody>
          <a:bodyPr wrap="square" rtlCol="0">
            <a:noAutofit/>
          </a:bodyPr>
          <a:lstStyle/>
          <a:p>
            <a:pPr algn="l"/>
            <a:r>
              <a:rPr lang="en-AU" sz="1000" b="1" dirty="0" smtClean="0"/>
              <a:t>24 hrs</a:t>
            </a:r>
          </a:p>
        </p:txBody>
      </p:sp>
      <p:cxnSp>
        <p:nvCxnSpPr>
          <p:cNvPr id="193" name="Straight Connector 192"/>
          <p:cNvCxnSpPr/>
          <p:nvPr/>
        </p:nvCxnSpPr>
        <p:spPr bwMode="auto">
          <a:xfrm flipV="1">
            <a:off x="3952528" y="6816824"/>
            <a:ext cx="432048" cy="1"/>
          </a:xfrm>
          <a:prstGeom prst="line">
            <a:avLst/>
          </a:prstGeom>
          <a:solidFill>
            <a:schemeClr val="hlink"/>
          </a:solidFill>
          <a:ln w="63500" cap="flat" cmpd="sng" algn="ctr">
            <a:solidFill>
              <a:srgbClr val="FF0000"/>
            </a:solidFill>
            <a:prstDash val="solid"/>
            <a:round/>
            <a:headEnd type="none" w="med" len="med"/>
            <a:tailEnd type="none" w="med" len="med"/>
          </a:ln>
          <a:effectLst/>
        </p:spPr>
      </p:cxnSp>
      <p:sp>
        <p:nvSpPr>
          <p:cNvPr id="194" name="Left-Right Arrow 193"/>
          <p:cNvSpPr/>
          <p:nvPr/>
        </p:nvSpPr>
        <p:spPr bwMode="auto">
          <a:xfrm>
            <a:off x="136104" y="7388104"/>
            <a:ext cx="3240360" cy="282439"/>
          </a:xfrm>
          <a:prstGeom prst="leftRightArrow">
            <a:avLst/>
          </a:prstGeom>
          <a:solidFill>
            <a:srgbClr val="00FFCC"/>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000" b="1" dirty="0" smtClean="0">
                <a:latin typeface="Corpid C1 Regular" pitchFamily="34" charset="0"/>
              </a:rPr>
              <a:t>Testing</a:t>
            </a:r>
            <a:endParaRPr kumimoji="0" lang="en-AU" sz="1000" b="1" i="0" u="none" strike="noStrike" cap="none" normalizeH="0" dirty="0" smtClean="0">
              <a:ln>
                <a:noFill/>
              </a:ln>
              <a:solidFill>
                <a:schemeClr val="tx1"/>
              </a:solidFill>
              <a:effectLst/>
              <a:latin typeface="Corpid C1 Regular" pitchFamily="34" charset="0"/>
            </a:endParaRPr>
          </a:p>
        </p:txBody>
      </p:sp>
      <p:sp>
        <p:nvSpPr>
          <p:cNvPr id="195" name="Right Arrow 194"/>
          <p:cNvSpPr/>
          <p:nvPr/>
        </p:nvSpPr>
        <p:spPr bwMode="auto">
          <a:xfrm>
            <a:off x="1576264" y="7680920"/>
            <a:ext cx="432048" cy="459240"/>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196" name="TextBox 195"/>
          <p:cNvSpPr txBox="1"/>
          <p:nvPr/>
        </p:nvSpPr>
        <p:spPr>
          <a:xfrm>
            <a:off x="8056984" y="9265096"/>
            <a:ext cx="1008112" cy="144015"/>
          </a:xfrm>
          <a:prstGeom prst="rect">
            <a:avLst/>
          </a:prstGeom>
          <a:noFill/>
        </p:spPr>
        <p:txBody>
          <a:bodyPr wrap="square" rtlCol="0">
            <a:noAutofit/>
          </a:bodyPr>
          <a:lstStyle/>
          <a:p>
            <a:pPr algn="l"/>
            <a:r>
              <a:rPr lang="en-AU" sz="1000" b="1" dirty="0"/>
              <a:t>6</a:t>
            </a:r>
            <a:r>
              <a:rPr lang="en-AU" sz="1000" b="1" dirty="0" smtClean="0"/>
              <a:t> hrs</a:t>
            </a:r>
          </a:p>
        </p:txBody>
      </p:sp>
      <p:cxnSp>
        <p:nvCxnSpPr>
          <p:cNvPr id="199" name="Straight Connector 198"/>
          <p:cNvCxnSpPr/>
          <p:nvPr/>
        </p:nvCxnSpPr>
        <p:spPr bwMode="auto">
          <a:xfrm flipV="1">
            <a:off x="7561312" y="9409111"/>
            <a:ext cx="432048" cy="1"/>
          </a:xfrm>
          <a:prstGeom prst="line">
            <a:avLst/>
          </a:prstGeom>
          <a:solidFill>
            <a:schemeClr val="hlink"/>
          </a:solidFill>
          <a:ln w="63500" cap="flat" cmpd="sng" algn="ctr">
            <a:solidFill>
              <a:srgbClr val="FF0000"/>
            </a:solidFill>
            <a:prstDash val="solid"/>
            <a:round/>
            <a:headEnd type="none" w="med" len="med"/>
            <a:tailEnd type="none" w="med" len="med"/>
          </a:ln>
          <a:effectLst/>
        </p:spPr>
      </p:cxnSp>
      <p:sp>
        <p:nvSpPr>
          <p:cNvPr id="200" name="TextBox 199"/>
          <p:cNvSpPr txBox="1"/>
          <p:nvPr/>
        </p:nvSpPr>
        <p:spPr>
          <a:xfrm>
            <a:off x="4240560" y="9265096"/>
            <a:ext cx="792088" cy="234405"/>
          </a:xfrm>
          <a:prstGeom prst="rect">
            <a:avLst/>
          </a:prstGeom>
          <a:noFill/>
        </p:spPr>
        <p:txBody>
          <a:bodyPr wrap="square" rtlCol="0">
            <a:noAutofit/>
          </a:bodyPr>
          <a:lstStyle/>
          <a:p>
            <a:pPr algn="l"/>
            <a:r>
              <a:rPr lang="en-AU" sz="1000" b="1" dirty="0" smtClean="0"/>
              <a:t>24 hrs</a:t>
            </a:r>
          </a:p>
        </p:txBody>
      </p:sp>
      <p:cxnSp>
        <p:nvCxnSpPr>
          <p:cNvPr id="203" name="Straight Connector 202"/>
          <p:cNvCxnSpPr/>
          <p:nvPr/>
        </p:nvCxnSpPr>
        <p:spPr bwMode="auto">
          <a:xfrm flipV="1">
            <a:off x="3808512" y="9409111"/>
            <a:ext cx="432048" cy="1"/>
          </a:xfrm>
          <a:prstGeom prst="line">
            <a:avLst/>
          </a:prstGeom>
          <a:solidFill>
            <a:schemeClr val="hlink"/>
          </a:solidFill>
          <a:ln w="63500" cap="flat" cmpd="sng" algn="ctr">
            <a:solidFill>
              <a:srgbClr val="FF0000"/>
            </a:solidFill>
            <a:prstDash val="solid"/>
            <a:round/>
            <a:headEnd type="none" w="med" len="med"/>
            <a:tailEnd type="none" w="med" len="med"/>
          </a:ln>
          <a:effectLst/>
        </p:spPr>
      </p:cxnSp>
      <p:sp>
        <p:nvSpPr>
          <p:cNvPr id="204" name="TextBox 203"/>
          <p:cNvSpPr txBox="1"/>
          <p:nvPr/>
        </p:nvSpPr>
        <p:spPr>
          <a:xfrm>
            <a:off x="9137104" y="8652270"/>
            <a:ext cx="2700300" cy="252786"/>
          </a:xfrm>
          <a:prstGeom prst="rect">
            <a:avLst/>
          </a:prstGeom>
          <a:noFill/>
        </p:spPr>
        <p:txBody>
          <a:bodyPr wrap="square" rtlCol="0">
            <a:noAutofit/>
          </a:bodyPr>
          <a:lstStyle/>
          <a:p>
            <a:pPr algn="l"/>
            <a:r>
              <a:rPr lang="en-AU" sz="1000" b="1" dirty="0" smtClean="0"/>
              <a:t>CTS – Comprehensive Testing Suite</a:t>
            </a:r>
          </a:p>
        </p:txBody>
      </p:sp>
      <p:sp>
        <p:nvSpPr>
          <p:cNvPr id="141" name="Flowchart: Alternate Process 140"/>
          <p:cNvSpPr/>
          <p:nvPr/>
        </p:nvSpPr>
        <p:spPr bwMode="auto">
          <a:xfrm>
            <a:off x="2008312" y="7680920"/>
            <a:ext cx="1368152" cy="346400"/>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dirty="0" smtClean="0">
                <a:ln>
                  <a:noFill/>
                </a:ln>
                <a:solidFill>
                  <a:schemeClr val="tx1"/>
                </a:solidFill>
                <a:effectLst/>
                <a:latin typeface="Corpid C1 Regular" pitchFamily="34" charset="0"/>
              </a:rPr>
              <a:t>UAT</a:t>
            </a:r>
            <a:endParaRPr kumimoji="0" lang="en-AU" sz="1200" b="1" i="0" u="none" strike="noStrike" cap="none" normalizeH="0" baseline="0" dirty="0" smtClean="0">
              <a:ln>
                <a:noFill/>
              </a:ln>
              <a:solidFill>
                <a:schemeClr val="tx1"/>
              </a:solidFill>
              <a:effectLst/>
              <a:latin typeface="Corpid C1 Regular" pitchFamily="34" charset="0"/>
            </a:endParaRPr>
          </a:p>
        </p:txBody>
      </p:sp>
      <p:sp>
        <p:nvSpPr>
          <p:cNvPr id="142" name="TextBox 141"/>
          <p:cNvSpPr txBox="1"/>
          <p:nvPr/>
        </p:nvSpPr>
        <p:spPr>
          <a:xfrm>
            <a:off x="2008312" y="8040960"/>
            <a:ext cx="1368152" cy="1224135"/>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a:t>Manual execution Perfaware for single functionality:</a:t>
            </a:r>
          </a:p>
          <a:p>
            <a:endParaRPr lang="en-AU" sz="1000" dirty="0"/>
          </a:p>
          <a:p>
            <a:r>
              <a:rPr lang="en-AU" sz="1000" dirty="0"/>
              <a:t>Execution - ~ 2 days</a:t>
            </a:r>
          </a:p>
          <a:p>
            <a:endParaRPr lang="en-AU" sz="1000" dirty="0"/>
          </a:p>
          <a:p>
            <a:r>
              <a:rPr lang="en-AU" sz="1000" dirty="0"/>
              <a:t>Exclude batch run duration</a:t>
            </a:r>
          </a:p>
        </p:txBody>
      </p:sp>
      <p:sp>
        <p:nvSpPr>
          <p:cNvPr id="145" name="Right Arrow 144"/>
          <p:cNvSpPr/>
          <p:nvPr/>
        </p:nvSpPr>
        <p:spPr bwMode="auto">
          <a:xfrm>
            <a:off x="3448472" y="7608912"/>
            <a:ext cx="432048" cy="459240"/>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147" name="TextBox 146"/>
          <p:cNvSpPr txBox="1"/>
          <p:nvPr/>
        </p:nvSpPr>
        <p:spPr>
          <a:xfrm>
            <a:off x="640160" y="9318723"/>
            <a:ext cx="792088" cy="234405"/>
          </a:xfrm>
          <a:prstGeom prst="rect">
            <a:avLst/>
          </a:prstGeom>
          <a:noFill/>
        </p:spPr>
        <p:txBody>
          <a:bodyPr wrap="square" rtlCol="0">
            <a:noAutofit/>
          </a:bodyPr>
          <a:lstStyle/>
          <a:p>
            <a:pPr algn="l"/>
            <a:r>
              <a:rPr lang="en-AU" sz="1000" b="1" dirty="0" smtClean="0"/>
              <a:t> 24 hrs</a:t>
            </a:r>
          </a:p>
        </p:txBody>
      </p:sp>
      <p:cxnSp>
        <p:nvCxnSpPr>
          <p:cNvPr id="207" name="Straight Connector 206"/>
          <p:cNvCxnSpPr/>
          <p:nvPr/>
        </p:nvCxnSpPr>
        <p:spPr bwMode="auto">
          <a:xfrm flipV="1">
            <a:off x="208112" y="9481119"/>
            <a:ext cx="432048" cy="1"/>
          </a:xfrm>
          <a:prstGeom prst="line">
            <a:avLst/>
          </a:prstGeom>
          <a:solidFill>
            <a:schemeClr val="hlink"/>
          </a:solidFill>
          <a:ln w="63500" cap="flat" cmpd="sng" algn="ctr">
            <a:solidFill>
              <a:srgbClr val="FF0000"/>
            </a:solidFill>
            <a:prstDash val="solid"/>
            <a:round/>
            <a:headEnd type="none" w="med" len="med"/>
            <a:tailEnd type="none" w="med" len="med"/>
          </a:ln>
          <a:effectLst/>
        </p:spPr>
      </p:cxnSp>
      <p:sp>
        <p:nvSpPr>
          <p:cNvPr id="208" name="Curved Left Arrow 207"/>
          <p:cNvSpPr/>
          <p:nvPr/>
        </p:nvSpPr>
        <p:spPr bwMode="auto">
          <a:xfrm>
            <a:off x="10172836" y="1664144"/>
            <a:ext cx="2492660" cy="328144"/>
          </a:xfrm>
          <a:prstGeom prst="curvedLef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209" name="TextBox 208"/>
          <p:cNvSpPr txBox="1"/>
          <p:nvPr/>
        </p:nvSpPr>
        <p:spPr>
          <a:xfrm>
            <a:off x="10189604" y="1704256"/>
            <a:ext cx="1899828" cy="198236"/>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pPr algn="l"/>
            <a:r>
              <a:rPr lang="en-AU" sz="1000" b="1" dirty="0" smtClean="0">
                <a:solidFill>
                  <a:srgbClr val="FF0000"/>
                </a:solidFill>
              </a:rPr>
              <a:t>8 days  feedback cycle</a:t>
            </a:r>
          </a:p>
        </p:txBody>
      </p:sp>
      <p:sp>
        <p:nvSpPr>
          <p:cNvPr id="2" name="Oval 1"/>
          <p:cNvSpPr/>
          <p:nvPr/>
        </p:nvSpPr>
        <p:spPr bwMode="auto">
          <a:xfrm>
            <a:off x="9209112" y="8905056"/>
            <a:ext cx="243644" cy="234405"/>
          </a:xfrm>
          <a:prstGeom prst="ellipse">
            <a:avLst/>
          </a:prstGeom>
          <a:solidFill>
            <a:srgbClr val="FFC000"/>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210" name="TextBox 209"/>
          <p:cNvSpPr txBox="1"/>
          <p:nvPr/>
        </p:nvSpPr>
        <p:spPr>
          <a:xfrm>
            <a:off x="9425136" y="8905056"/>
            <a:ext cx="2484112" cy="216024"/>
          </a:xfrm>
          <a:prstGeom prst="rect">
            <a:avLst/>
          </a:prstGeom>
          <a:noFill/>
        </p:spPr>
        <p:txBody>
          <a:bodyPr wrap="square" rtlCol="0">
            <a:noAutofit/>
          </a:bodyPr>
          <a:lstStyle/>
          <a:p>
            <a:pPr algn="l"/>
            <a:r>
              <a:rPr lang="en-AU" sz="1000" b="1" dirty="0" smtClean="0"/>
              <a:t>Environments Single point of failure</a:t>
            </a:r>
          </a:p>
        </p:txBody>
      </p:sp>
      <p:sp>
        <p:nvSpPr>
          <p:cNvPr id="212" name="Oval 211"/>
          <p:cNvSpPr/>
          <p:nvPr/>
        </p:nvSpPr>
        <p:spPr bwMode="auto">
          <a:xfrm>
            <a:off x="1116596" y="6311253"/>
            <a:ext cx="243644" cy="234405"/>
          </a:xfrm>
          <a:prstGeom prst="ellipse">
            <a:avLst/>
          </a:prstGeom>
          <a:solidFill>
            <a:srgbClr val="FFC000"/>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213" name="Oval 212"/>
          <p:cNvSpPr/>
          <p:nvPr/>
        </p:nvSpPr>
        <p:spPr bwMode="auto">
          <a:xfrm>
            <a:off x="6733220" y="6366396"/>
            <a:ext cx="243644" cy="234405"/>
          </a:xfrm>
          <a:prstGeom prst="ellipse">
            <a:avLst/>
          </a:prstGeom>
          <a:solidFill>
            <a:srgbClr val="FFC000"/>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214" name="Oval 213"/>
          <p:cNvSpPr/>
          <p:nvPr/>
        </p:nvSpPr>
        <p:spPr bwMode="auto">
          <a:xfrm>
            <a:off x="7741332" y="3504456"/>
            <a:ext cx="243644" cy="234405"/>
          </a:xfrm>
          <a:prstGeom prst="ellipse">
            <a:avLst/>
          </a:prstGeom>
          <a:solidFill>
            <a:srgbClr val="FFC000"/>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215" name="TextBox 214"/>
          <p:cNvSpPr txBox="1"/>
          <p:nvPr/>
        </p:nvSpPr>
        <p:spPr>
          <a:xfrm>
            <a:off x="9137104" y="9156326"/>
            <a:ext cx="2844316" cy="396802"/>
          </a:xfrm>
          <a:prstGeom prst="rect">
            <a:avLst/>
          </a:prstGeom>
          <a:noFill/>
        </p:spPr>
        <p:txBody>
          <a:bodyPr wrap="square" rtlCol="0">
            <a:noAutofit/>
          </a:bodyPr>
          <a:lstStyle/>
          <a:p>
            <a:pPr algn="l"/>
            <a:r>
              <a:rPr lang="en-AU" sz="1000" b="1" dirty="0" smtClean="0"/>
              <a:t>UAT optional, only required if external vendor involved (same feedback cycle)</a:t>
            </a:r>
          </a:p>
        </p:txBody>
      </p:sp>
      <p:pic>
        <p:nvPicPr>
          <p:cNvPr id="216" name="Picture 2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0560" y="3432448"/>
            <a:ext cx="360040" cy="330753"/>
          </a:xfrm>
          <a:prstGeom prst="rect">
            <a:avLst/>
          </a:prstGeom>
        </p:spPr>
      </p:pic>
      <p:pic>
        <p:nvPicPr>
          <p:cNvPr id="217" name="Picture 2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8792" y="6323675"/>
            <a:ext cx="360040" cy="330753"/>
          </a:xfrm>
          <a:prstGeom prst="rect">
            <a:avLst/>
          </a:prstGeom>
        </p:spPr>
      </p:pic>
      <p:pic>
        <p:nvPicPr>
          <p:cNvPr id="218" name="Picture 2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168" y="6257626"/>
            <a:ext cx="360040" cy="330753"/>
          </a:xfrm>
          <a:prstGeom prst="rect">
            <a:avLst/>
          </a:prstGeom>
        </p:spPr>
      </p:pic>
      <p:pic>
        <p:nvPicPr>
          <p:cNvPr id="219" name="Picture 2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5416" y="6312768"/>
            <a:ext cx="360040" cy="330753"/>
          </a:xfrm>
          <a:prstGeom prst="rect">
            <a:avLst/>
          </a:prstGeom>
        </p:spPr>
      </p:pic>
      <p:sp>
        <p:nvSpPr>
          <p:cNvPr id="220" name="Oval 219"/>
          <p:cNvSpPr/>
          <p:nvPr/>
        </p:nvSpPr>
        <p:spPr bwMode="auto">
          <a:xfrm>
            <a:off x="12377464" y="6312768"/>
            <a:ext cx="243644" cy="234405"/>
          </a:xfrm>
          <a:prstGeom prst="ellipse">
            <a:avLst/>
          </a:prstGeom>
          <a:solidFill>
            <a:srgbClr val="FFC000"/>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pic>
        <p:nvPicPr>
          <p:cNvPr id="221" name="Picture 13" descr="https://encrypted-tbn0.gstatic.com/images?q=tbn:ANd9GcRrxN0RrI_KDN_uk-hgi6psWejo0_l70ZXb6vwAApyhg8McXN6f"/>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06425" y="1344216"/>
            <a:ext cx="189719" cy="243376"/>
          </a:xfrm>
          <a:prstGeom prst="rect">
            <a:avLst/>
          </a:prstGeom>
          <a:noFill/>
          <a:extLst>
            <a:ext uri="{909E8E84-426E-40DD-AFC4-6F175D3DCCD1}">
              <a14:hiddenFill xmlns:a14="http://schemas.microsoft.com/office/drawing/2010/main">
                <a:solidFill>
                  <a:srgbClr val="FFFFFF"/>
                </a:solidFill>
              </a14:hiddenFill>
            </a:ext>
          </a:extLst>
        </p:spPr>
      </p:pic>
      <p:sp>
        <p:nvSpPr>
          <p:cNvPr id="223" name="TextBox 222"/>
          <p:cNvSpPr txBox="1"/>
          <p:nvPr/>
        </p:nvSpPr>
        <p:spPr>
          <a:xfrm>
            <a:off x="424136" y="1325835"/>
            <a:ext cx="1512168" cy="234405"/>
          </a:xfrm>
          <a:prstGeom prst="rect">
            <a:avLst/>
          </a:prstGeom>
          <a:noFill/>
        </p:spPr>
        <p:txBody>
          <a:bodyPr wrap="square" rtlCol="0">
            <a:noAutofit/>
          </a:bodyPr>
          <a:lstStyle/>
          <a:p>
            <a:pPr algn="l"/>
            <a:r>
              <a:rPr lang="en-AU" sz="1000" b="1" dirty="0" smtClean="0"/>
              <a:t>1-4 developers</a:t>
            </a:r>
          </a:p>
        </p:txBody>
      </p:sp>
      <p:sp>
        <p:nvSpPr>
          <p:cNvPr id="224" name="Curved Left Arrow 223"/>
          <p:cNvSpPr/>
          <p:nvPr/>
        </p:nvSpPr>
        <p:spPr bwMode="auto">
          <a:xfrm>
            <a:off x="136104" y="4544464"/>
            <a:ext cx="1656184" cy="328144"/>
          </a:xfrm>
          <a:prstGeom prst="curvedLef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225" name="Curved Left Arrow 224"/>
          <p:cNvSpPr/>
          <p:nvPr/>
        </p:nvSpPr>
        <p:spPr bwMode="auto">
          <a:xfrm>
            <a:off x="568152" y="7032848"/>
            <a:ext cx="2664296" cy="397355"/>
          </a:xfrm>
          <a:prstGeom prst="curvedLef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15" name="Cloud Callout 14"/>
          <p:cNvSpPr/>
          <p:nvPr/>
        </p:nvSpPr>
        <p:spPr bwMode="auto">
          <a:xfrm>
            <a:off x="7120880" y="696144"/>
            <a:ext cx="5436604" cy="769760"/>
          </a:xfrm>
          <a:prstGeom prst="cloudCallout">
            <a:avLst>
              <a:gd name="adj1" fmla="val -167050"/>
              <a:gd name="adj2" fmla="val 139749"/>
            </a:avLst>
          </a:prstGeom>
          <a:solidFill>
            <a:srgbClr val="92D050"/>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lang="en-AU" sz="1000" dirty="0" smtClean="0">
              <a:latin typeface="Corpid C1 Regular" pitchFamily="34" charset="0"/>
            </a:endParaRPr>
          </a:p>
          <a:p>
            <a:pPr marL="0" marR="0" indent="0" algn="ctr" defTabSz="1042988" rtl="0" eaLnBrk="1" fontAlgn="base" latinLnBrk="0" hangingPunct="1">
              <a:lnSpc>
                <a:spcPct val="100000"/>
              </a:lnSpc>
              <a:spcBef>
                <a:spcPct val="0"/>
              </a:spcBef>
              <a:spcAft>
                <a:spcPct val="0"/>
              </a:spcAft>
              <a:buClrTx/>
              <a:buSzTx/>
              <a:buFontTx/>
              <a:buNone/>
              <a:tabLst/>
            </a:pPr>
            <a:endParaRPr lang="en-AU" sz="1000" dirty="0">
              <a:latin typeface="Corpid C1 Regular" pitchFamily="34" charset="0"/>
            </a:endParaRPr>
          </a:p>
          <a:p>
            <a:pPr marL="0" marR="0" indent="0" algn="ctr" defTabSz="1042988" rtl="0" eaLnBrk="1" fontAlgn="base" latinLnBrk="0" hangingPunct="1">
              <a:lnSpc>
                <a:spcPct val="100000"/>
              </a:lnSpc>
              <a:spcBef>
                <a:spcPct val="0"/>
              </a:spcBef>
              <a:spcAft>
                <a:spcPct val="0"/>
              </a:spcAft>
              <a:buClrTx/>
              <a:buSzTx/>
              <a:buFontTx/>
              <a:buNone/>
              <a:tabLst/>
            </a:pPr>
            <a:r>
              <a:rPr lang="en-AU" sz="1000" dirty="0" smtClean="0">
                <a:latin typeface="Corpid C1 Regular" pitchFamily="34" charset="0"/>
              </a:rPr>
              <a:t>Build process Assumptions:</a:t>
            </a:r>
          </a:p>
          <a:p>
            <a:pPr marL="228600" marR="0" indent="-228600" algn="ctr" defTabSz="1042988" rtl="0" eaLnBrk="1" fontAlgn="base" latinLnBrk="0" hangingPunct="1">
              <a:lnSpc>
                <a:spcPct val="100000"/>
              </a:lnSpc>
              <a:spcBef>
                <a:spcPct val="0"/>
              </a:spcBef>
              <a:spcAft>
                <a:spcPct val="0"/>
              </a:spcAft>
              <a:buClrTx/>
              <a:buSzTx/>
              <a:buFontTx/>
              <a:buAutoNum type="arabicPeriod"/>
              <a:tabLst/>
            </a:pPr>
            <a:r>
              <a:rPr lang="en-AU" sz="1000" dirty="0" smtClean="0">
                <a:latin typeface="Corpid C1 Regular" pitchFamily="34" charset="0"/>
              </a:rPr>
              <a:t>lapse times not include b/w activities</a:t>
            </a:r>
          </a:p>
          <a:p>
            <a:pPr marL="228600" marR="0" indent="-228600" algn="ctr" defTabSz="1042988" rtl="0" eaLnBrk="1" fontAlgn="base" latinLnBrk="0" hangingPunct="1">
              <a:lnSpc>
                <a:spcPct val="100000"/>
              </a:lnSpc>
              <a:spcBef>
                <a:spcPct val="0"/>
              </a:spcBef>
              <a:spcAft>
                <a:spcPct val="0"/>
              </a:spcAft>
              <a:buClrTx/>
              <a:buSzTx/>
              <a:buFontTx/>
              <a:buAutoNum type="arabicPeriod"/>
              <a:tabLst/>
            </a:pPr>
            <a:r>
              <a:rPr lang="en-AU" sz="1000" dirty="0" smtClean="0">
                <a:latin typeface="Corpid C1 Regular" pitchFamily="34" charset="0"/>
              </a:rPr>
              <a:t>No  development contention in code area</a:t>
            </a:r>
          </a:p>
          <a:p>
            <a:pPr marR="0" algn="ctr" defTabSz="1042988" rtl="0" eaLnBrk="1" fontAlgn="base" latinLnBrk="0" hangingPunct="1">
              <a:lnSpc>
                <a:spcPct val="100000"/>
              </a:lnSpc>
              <a:spcBef>
                <a:spcPct val="0"/>
              </a:spcBef>
              <a:spcAft>
                <a:spcPct val="0"/>
              </a:spcAft>
              <a:buClrTx/>
              <a:buSzTx/>
              <a:tabLst/>
            </a:pPr>
            <a:r>
              <a:rPr lang="en-AU" sz="1000" dirty="0" smtClean="0">
                <a:latin typeface="Corpid C1 Regular" pitchFamily="34" charset="0"/>
              </a:rPr>
              <a:t>3. Testing execution times are not included batch run duration</a:t>
            </a:r>
          </a:p>
          <a:p>
            <a:pPr marL="0" marR="0" indent="0" algn="ctr" defTabSz="1042988" rtl="0" eaLnBrk="1" fontAlgn="base" latinLnBrk="0" hangingPunct="1">
              <a:lnSpc>
                <a:spcPct val="100000"/>
              </a:lnSpc>
              <a:spcBef>
                <a:spcPct val="0"/>
              </a:spcBef>
              <a:spcAft>
                <a:spcPct val="0"/>
              </a:spcAft>
              <a:buClrTx/>
              <a:buSzTx/>
              <a:buFontTx/>
              <a:buNone/>
              <a:tabLst/>
            </a:pPr>
            <a:endParaRPr lang="en-AU" sz="1000" dirty="0" smtClean="0">
              <a:latin typeface="Corpid C1 Regular" pitchFamily="34" charset="0"/>
            </a:endParaRPr>
          </a:p>
          <a:p>
            <a:pPr marL="0" marR="0" indent="0" algn="ctr" defTabSz="1042988" rtl="0" eaLnBrk="1" fontAlgn="base" latinLnBrk="0" hangingPunct="1">
              <a:lnSpc>
                <a:spcPct val="100000"/>
              </a:lnSpc>
              <a:spcBef>
                <a:spcPct val="0"/>
              </a:spcBef>
              <a:spcAft>
                <a:spcPct val="0"/>
              </a:spcAft>
              <a:buClrTx/>
              <a:buSzTx/>
              <a:buFontTx/>
              <a:buNone/>
              <a:tabLst/>
            </a:pPr>
            <a:endParaRPr kumimoji="0" lang="en-AU" sz="1000" b="0" i="0" u="none" strike="noStrike" cap="none" normalizeH="0" baseline="0" dirty="0" smtClean="0">
              <a:ln>
                <a:noFill/>
              </a:ln>
              <a:solidFill>
                <a:schemeClr val="tx1"/>
              </a:solidFill>
              <a:effectLst/>
              <a:latin typeface="Corpid C1 Regular" pitchFamily="34" charset="0"/>
            </a:endParaRPr>
          </a:p>
        </p:txBody>
      </p:sp>
      <p:sp>
        <p:nvSpPr>
          <p:cNvPr id="205" name="TextBox 204"/>
          <p:cNvSpPr txBox="1"/>
          <p:nvPr/>
        </p:nvSpPr>
        <p:spPr>
          <a:xfrm>
            <a:off x="8056984" y="6672808"/>
            <a:ext cx="792088" cy="234405"/>
          </a:xfrm>
          <a:prstGeom prst="rect">
            <a:avLst/>
          </a:prstGeom>
          <a:noFill/>
        </p:spPr>
        <p:txBody>
          <a:bodyPr wrap="square" rtlCol="0">
            <a:noAutofit/>
          </a:bodyPr>
          <a:lstStyle/>
          <a:p>
            <a:pPr algn="l"/>
            <a:r>
              <a:rPr lang="en-AU" sz="1000" b="1" dirty="0" smtClean="0"/>
              <a:t>120 hrs</a:t>
            </a:r>
          </a:p>
        </p:txBody>
      </p:sp>
      <p:cxnSp>
        <p:nvCxnSpPr>
          <p:cNvPr id="227" name="Straight Connector 226"/>
          <p:cNvCxnSpPr/>
          <p:nvPr/>
        </p:nvCxnSpPr>
        <p:spPr bwMode="auto">
          <a:xfrm flipV="1">
            <a:off x="7624936" y="6816823"/>
            <a:ext cx="432048" cy="1"/>
          </a:xfrm>
          <a:prstGeom prst="line">
            <a:avLst/>
          </a:prstGeom>
          <a:solidFill>
            <a:schemeClr val="hlink"/>
          </a:solidFill>
          <a:ln w="63500" cap="flat" cmpd="sng" algn="ctr">
            <a:solidFill>
              <a:srgbClr val="FF0000"/>
            </a:solidFill>
            <a:prstDash val="solid"/>
            <a:round/>
            <a:headEnd type="none" w="med" len="med"/>
            <a:tailEnd type="none" w="med" len="med"/>
          </a:ln>
          <a:effectLst/>
        </p:spPr>
      </p:cxnSp>
      <p:sp>
        <p:nvSpPr>
          <p:cNvPr id="228" name="TextBox 227"/>
          <p:cNvSpPr txBox="1"/>
          <p:nvPr/>
        </p:nvSpPr>
        <p:spPr>
          <a:xfrm>
            <a:off x="2440360" y="6672808"/>
            <a:ext cx="792088" cy="234405"/>
          </a:xfrm>
          <a:prstGeom prst="rect">
            <a:avLst/>
          </a:prstGeom>
          <a:noFill/>
        </p:spPr>
        <p:txBody>
          <a:bodyPr wrap="square" rtlCol="0">
            <a:noAutofit/>
          </a:bodyPr>
          <a:lstStyle/>
          <a:p>
            <a:pPr algn="l"/>
            <a:r>
              <a:rPr lang="en-AU" sz="1000" b="1" dirty="0" smtClean="0"/>
              <a:t>200  hrs</a:t>
            </a:r>
          </a:p>
        </p:txBody>
      </p:sp>
      <p:cxnSp>
        <p:nvCxnSpPr>
          <p:cNvPr id="229" name="Straight Connector 228"/>
          <p:cNvCxnSpPr/>
          <p:nvPr/>
        </p:nvCxnSpPr>
        <p:spPr bwMode="auto">
          <a:xfrm flipV="1">
            <a:off x="2008312" y="6816823"/>
            <a:ext cx="432048" cy="1"/>
          </a:xfrm>
          <a:prstGeom prst="line">
            <a:avLst/>
          </a:prstGeom>
          <a:solidFill>
            <a:schemeClr val="hlink"/>
          </a:solidFill>
          <a:ln w="63500" cap="flat" cmpd="sng" algn="ctr">
            <a:solidFill>
              <a:srgbClr val="FF0000"/>
            </a:solidFill>
            <a:prstDash val="solid"/>
            <a:round/>
            <a:headEnd type="none" w="med" len="med"/>
            <a:tailEnd type="none" w="med" len="med"/>
          </a:ln>
          <a:effectLst/>
        </p:spPr>
      </p:cxnSp>
      <p:sp>
        <p:nvSpPr>
          <p:cNvPr id="230" name="TextBox 229"/>
          <p:cNvSpPr txBox="1"/>
          <p:nvPr/>
        </p:nvSpPr>
        <p:spPr>
          <a:xfrm>
            <a:off x="2512368" y="9318723"/>
            <a:ext cx="792088" cy="234405"/>
          </a:xfrm>
          <a:prstGeom prst="rect">
            <a:avLst/>
          </a:prstGeom>
          <a:noFill/>
        </p:spPr>
        <p:txBody>
          <a:bodyPr wrap="square" rtlCol="0">
            <a:noAutofit/>
          </a:bodyPr>
          <a:lstStyle/>
          <a:p>
            <a:pPr algn="l"/>
            <a:r>
              <a:rPr lang="en-AU" sz="1000" b="1" dirty="0" smtClean="0"/>
              <a:t> 16 hrs</a:t>
            </a:r>
          </a:p>
        </p:txBody>
      </p:sp>
      <p:cxnSp>
        <p:nvCxnSpPr>
          <p:cNvPr id="231" name="Straight Connector 230"/>
          <p:cNvCxnSpPr/>
          <p:nvPr/>
        </p:nvCxnSpPr>
        <p:spPr bwMode="auto">
          <a:xfrm flipV="1">
            <a:off x="2080320" y="9462738"/>
            <a:ext cx="432048" cy="1"/>
          </a:xfrm>
          <a:prstGeom prst="line">
            <a:avLst/>
          </a:prstGeom>
          <a:solidFill>
            <a:schemeClr val="hlink"/>
          </a:solidFill>
          <a:ln w="63500" cap="flat" cmpd="sng" algn="ctr">
            <a:solidFill>
              <a:srgbClr val="FF0000"/>
            </a:solidFill>
            <a:prstDash val="solid"/>
            <a:round/>
            <a:headEnd type="none" w="med" len="med"/>
            <a:tailEnd type="none" w="med" len="med"/>
          </a:ln>
          <a:effectLst/>
        </p:spPr>
      </p:cxnSp>
      <p:sp>
        <p:nvSpPr>
          <p:cNvPr id="232" name="TextBox 231"/>
          <p:cNvSpPr txBox="1"/>
          <p:nvPr/>
        </p:nvSpPr>
        <p:spPr>
          <a:xfrm>
            <a:off x="6248400" y="9265096"/>
            <a:ext cx="1008112" cy="144015"/>
          </a:xfrm>
          <a:prstGeom prst="rect">
            <a:avLst/>
          </a:prstGeom>
          <a:noFill/>
        </p:spPr>
        <p:txBody>
          <a:bodyPr wrap="square" rtlCol="0">
            <a:noAutofit/>
          </a:bodyPr>
          <a:lstStyle/>
          <a:p>
            <a:pPr algn="l"/>
            <a:r>
              <a:rPr lang="en-AU" sz="1000" b="1" dirty="0"/>
              <a:t>1</a:t>
            </a:r>
            <a:r>
              <a:rPr lang="en-AU" sz="1000" b="1" dirty="0" smtClean="0"/>
              <a:t> hr</a:t>
            </a:r>
          </a:p>
        </p:txBody>
      </p:sp>
      <p:cxnSp>
        <p:nvCxnSpPr>
          <p:cNvPr id="233" name="Straight Connector 232"/>
          <p:cNvCxnSpPr/>
          <p:nvPr/>
        </p:nvCxnSpPr>
        <p:spPr bwMode="auto">
          <a:xfrm flipV="1">
            <a:off x="5752728" y="9409111"/>
            <a:ext cx="432048" cy="1"/>
          </a:xfrm>
          <a:prstGeom prst="line">
            <a:avLst/>
          </a:prstGeom>
          <a:solidFill>
            <a:schemeClr val="hlink"/>
          </a:solidFill>
          <a:ln w="63500" cap="flat" cmpd="sng" algn="ctr">
            <a:solidFill>
              <a:srgbClr val="FF0000"/>
            </a:solidFill>
            <a:prstDash val="solid"/>
            <a:round/>
            <a:headEnd type="none" w="med" len="med"/>
            <a:tailEnd type="none" w="med" len="med"/>
          </a:ln>
          <a:effectLst/>
        </p:spPr>
      </p:cxnSp>
    </p:spTree>
    <p:extLst>
      <p:ext uri="{BB962C8B-B14F-4D97-AF65-F5344CB8AC3E}">
        <p14:creationId xmlns:p14="http://schemas.microsoft.com/office/powerpoint/2010/main" val="186984952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22" name="TextBox 221"/>
          <p:cNvSpPr txBox="1"/>
          <p:nvPr/>
        </p:nvSpPr>
        <p:spPr>
          <a:xfrm>
            <a:off x="6760840" y="2523535"/>
            <a:ext cx="1152128" cy="1412969"/>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smtClean="0"/>
              <a:t>Auto </a:t>
            </a:r>
            <a:r>
              <a:rPr lang="en-AU" sz="1000" dirty="0"/>
              <a:t>deploy</a:t>
            </a:r>
          </a:p>
          <a:p>
            <a:r>
              <a:rPr lang="en-AU" sz="1000" dirty="0"/>
              <a:t>  </a:t>
            </a:r>
          </a:p>
          <a:p>
            <a:pPr algn="l"/>
            <a:endParaRPr lang="en-AU" sz="1000" dirty="0" smtClean="0"/>
          </a:p>
        </p:txBody>
      </p:sp>
      <p:sp>
        <p:nvSpPr>
          <p:cNvPr id="137" name="TextBox 136"/>
          <p:cNvSpPr txBox="1"/>
          <p:nvPr/>
        </p:nvSpPr>
        <p:spPr>
          <a:xfrm>
            <a:off x="1720280" y="2496344"/>
            <a:ext cx="1224136" cy="1412969"/>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pPr algn="l"/>
            <a:r>
              <a:rPr lang="en-AU" sz="1000" dirty="0" smtClean="0"/>
              <a:t>Perform quality testing before check into git using SQL developer tool</a:t>
            </a:r>
          </a:p>
          <a:p>
            <a:pPr algn="l"/>
            <a:endParaRPr lang="en-AU" sz="1000" dirty="0"/>
          </a:p>
        </p:txBody>
      </p:sp>
      <p:sp>
        <p:nvSpPr>
          <p:cNvPr id="136" name="Right Arrow 135"/>
          <p:cNvSpPr/>
          <p:nvPr/>
        </p:nvSpPr>
        <p:spPr bwMode="auto">
          <a:xfrm rot="16200000" flipH="1">
            <a:off x="12178873" y="4602011"/>
            <a:ext cx="837284" cy="423993"/>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6" name="Slide Number Placeholder 5"/>
          <p:cNvSpPr>
            <a:spLocks noGrp="1"/>
          </p:cNvSpPr>
          <p:nvPr>
            <p:ph type="sldNum" sz="quarter" idx="16"/>
          </p:nvPr>
        </p:nvSpPr>
        <p:spPr/>
        <p:txBody>
          <a:bodyPr/>
          <a:lstStyle/>
          <a:p>
            <a:fld id="{D9407186-31EA-45C5-A793-40B12ED81397}" type="slidenum">
              <a:rPr lang="en-AU" smtClean="0">
                <a:solidFill>
                  <a:srgbClr val="000000"/>
                </a:solidFill>
              </a:rPr>
              <a:pPr/>
              <a:t>9</a:t>
            </a:fld>
            <a:endParaRPr lang="en-AU" dirty="0">
              <a:solidFill>
                <a:srgbClr val="000000"/>
              </a:solidFill>
            </a:endParaRPr>
          </a:p>
        </p:txBody>
      </p:sp>
      <p:sp>
        <p:nvSpPr>
          <p:cNvPr id="8" name="Title 7"/>
          <p:cNvSpPr>
            <a:spLocks noGrp="1"/>
          </p:cNvSpPr>
          <p:nvPr>
            <p:ph type="title"/>
          </p:nvPr>
        </p:nvSpPr>
        <p:spPr/>
        <p:txBody>
          <a:bodyPr>
            <a:normAutofit fontScale="90000"/>
          </a:bodyPr>
          <a:lstStyle/>
          <a:p>
            <a:r>
              <a:rPr lang="en-AU" dirty="0" smtClean="0"/>
              <a:t>Appendix g – </a:t>
            </a:r>
            <a:r>
              <a:rPr lang="en-AU" dirty="0" smtClean="0"/>
              <a:t>  </a:t>
            </a:r>
            <a:r>
              <a:rPr lang="en-AU" dirty="0" smtClean="0"/>
              <a:t>PROPOSED delivery pipeline</a:t>
            </a:r>
            <a:endParaRPr lang="en-AU" dirty="0"/>
          </a:p>
        </p:txBody>
      </p:sp>
      <p:sp>
        <p:nvSpPr>
          <p:cNvPr id="4" name="Flowchart: Alternate Process 3"/>
          <p:cNvSpPr/>
          <p:nvPr/>
        </p:nvSpPr>
        <p:spPr bwMode="auto">
          <a:xfrm>
            <a:off x="64096" y="2091488"/>
            <a:ext cx="1224136" cy="467295"/>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chemeClr val="tx1"/>
                </a:solidFill>
                <a:effectLst/>
                <a:latin typeface="Corpid C1 Regular" pitchFamily="34" charset="0"/>
              </a:rPr>
              <a:t>Code</a:t>
            </a:r>
          </a:p>
        </p:txBody>
      </p:sp>
      <p:sp>
        <p:nvSpPr>
          <p:cNvPr id="9" name="Flowchart: Alternate Process 8"/>
          <p:cNvSpPr/>
          <p:nvPr/>
        </p:nvSpPr>
        <p:spPr bwMode="auto">
          <a:xfrm>
            <a:off x="3376464" y="2091488"/>
            <a:ext cx="1224136"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Build</a:t>
            </a:r>
            <a:endParaRPr kumimoji="0" lang="en-AU" sz="1200" b="1" i="0" u="none" strike="noStrike" cap="none" normalizeH="0" baseline="0" dirty="0" smtClean="0">
              <a:ln>
                <a:noFill/>
              </a:ln>
              <a:solidFill>
                <a:schemeClr val="tx1"/>
              </a:solidFill>
              <a:effectLst/>
              <a:latin typeface="Corpid C1 Regular" pitchFamily="34" charset="0"/>
            </a:endParaRPr>
          </a:p>
        </p:txBody>
      </p:sp>
      <p:sp>
        <p:nvSpPr>
          <p:cNvPr id="10" name="Flowchart: Alternate Process 9"/>
          <p:cNvSpPr/>
          <p:nvPr/>
        </p:nvSpPr>
        <p:spPr bwMode="auto">
          <a:xfrm>
            <a:off x="8353400" y="2091488"/>
            <a:ext cx="1215752"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chemeClr val="tx1"/>
                </a:solidFill>
                <a:effectLst/>
                <a:latin typeface="Corpid C1 Regular" pitchFamily="34" charset="0"/>
              </a:rPr>
              <a:t>Unit Test</a:t>
            </a:r>
          </a:p>
        </p:txBody>
      </p:sp>
      <p:sp>
        <p:nvSpPr>
          <p:cNvPr id="11" name="Flowchart: Alternate Process 10"/>
          <p:cNvSpPr/>
          <p:nvPr/>
        </p:nvSpPr>
        <p:spPr bwMode="auto">
          <a:xfrm>
            <a:off x="10001200" y="2126735"/>
            <a:ext cx="1152128"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Release notes</a:t>
            </a:r>
            <a:endParaRPr kumimoji="0" lang="en-AU" sz="1200" b="1" i="0" u="none" strike="noStrike" cap="none" normalizeH="0" baseline="0" dirty="0" smtClean="0">
              <a:ln>
                <a:noFill/>
              </a:ln>
              <a:solidFill>
                <a:schemeClr val="tx1"/>
              </a:solidFill>
              <a:effectLst/>
              <a:latin typeface="Corpid C1 Regular" pitchFamily="34" charset="0"/>
            </a:endParaRPr>
          </a:p>
        </p:txBody>
      </p:sp>
      <p:sp>
        <p:nvSpPr>
          <p:cNvPr id="24" name="TextBox 23"/>
          <p:cNvSpPr txBox="1"/>
          <p:nvPr/>
        </p:nvSpPr>
        <p:spPr>
          <a:xfrm>
            <a:off x="64096" y="2595545"/>
            <a:ext cx="1224136" cy="1340960"/>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800" dirty="0" smtClean="0"/>
              <a:t>O</a:t>
            </a:r>
            <a:r>
              <a:rPr lang="en-AU" sz="1000" dirty="0" smtClean="0"/>
              <a:t>racle </a:t>
            </a:r>
            <a:r>
              <a:rPr lang="en-AU" sz="1000" dirty="0"/>
              <a:t>VM within </a:t>
            </a:r>
            <a:r>
              <a:rPr lang="en-AU" sz="1000" dirty="0" smtClean="0"/>
              <a:t>Laptop</a:t>
            </a:r>
            <a:r>
              <a:rPr lang="en-AU" sz="1000" dirty="0" smtClean="0"/>
              <a:t>:</a:t>
            </a:r>
          </a:p>
          <a:p>
            <a:endParaRPr lang="en-AU" sz="1000" dirty="0"/>
          </a:p>
          <a:p>
            <a:r>
              <a:rPr lang="en-AU" sz="1000" dirty="0"/>
              <a:t>Linux DEV env</a:t>
            </a:r>
          </a:p>
          <a:p>
            <a:r>
              <a:rPr lang="en-AU" sz="1000" dirty="0"/>
              <a:t>SQL developer</a:t>
            </a:r>
          </a:p>
          <a:p>
            <a:r>
              <a:rPr lang="en-AU" sz="1000" dirty="0"/>
              <a:t>Eclipse</a:t>
            </a:r>
          </a:p>
          <a:p>
            <a:r>
              <a:rPr lang="en-AU" sz="1000" dirty="0"/>
              <a:t>Git bash</a:t>
            </a:r>
          </a:p>
          <a:p>
            <a:r>
              <a:rPr lang="en-AU" sz="1000" dirty="0"/>
              <a:t>Java 1.7 JVM</a:t>
            </a:r>
          </a:p>
          <a:p>
            <a:r>
              <a:rPr lang="en-AU" sz="1000" dirty="0"/>
              <a:t>Notepad +</a:t>
            </a:r>
          </a:p>
        </p:txBody>
      </p:sp>
      <p:sp>
        <p:nvSpPr>
          <p:cNvPr id="35" name="TextBox 34"/>
          <p:cNvSpPr txBox="1"/>
          <p:nvPr/>
        </p:nvSpPr>
        <p:spPr>
          <a:xfrm>
            <a:off x="3376464" y="2523536"/>
            <a:ext cx="1224136" cy="1412969"/>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pPr algn="l"/>
            <a:r>
              <a:rPr lang="en-AU" sz="1000" dirty="0" smtClean="0"/>
              <a:t>Auto trigger build process</a:t>
            </a:r>
            <a:r>
              <a:rPr lang="en-AU" sz="1000" dirty="0"/>
              <a:t> </a:t>
            </a:r>
            <a:r>
              <a:rPr lang="en-AU" sz="1000" dirty="0" smtClean="0"/>
              <a:t>by introduce Jenkins pipe as code</a:t>
            </a:r>
          </a:p>
          <a:p>
            <a:pPr algn="l"/>
            <a:endParaRPr lang="en-AU" sz="1000" dirty="0"/>
          </a:p>
          <a:p>
            <a:pPr algn="l"/>
            <a:r>
              <a:rPr lang="en-AU" sz="1000" dirty="0" smtClean="0"/>
              <a:t>NWW of SCM strategy</a:t>
            </a:r>
          </a:p>
        </p:txBody>
      </p:sp>
      <p:sp>
        <p:nvSpPr>
          <p:cNvPr id="36" name="TextBox 35"/>
          <p:cNvSpPr txBox="1"/>
          <p:nvPr/>
        </p:nvSpPr>
        <p:spPr>
          <a:xfrm>
            <a:off x="8353400" y="2523536"/>
            <a:ext cx="1215752" cy="1412969"/>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smtClean="0"/>
              <a:t>Automate CTS execution</a:t>
            </a:r>
            <a:endParaRPr lang="en-AU" sz="1000" dirty="0"/>
          </a:p>
          <a:p>
            <a:pPr algn="l"/>
            <a:endParaRPr lang="en-AU" sz="1000" dirty="0" smtClean="0"/>
          </a:p>
        </p:txBody>
      </p:sp>
      <p:sp>
        <p:nvSpPr>
          <p:cNvPr id="37" name="TextBox 36"/>
          <p:cNvSpPr txBox="1"/>
          <p:nvPr/>
        </p:nvSpPr>
        <p:spPr>
          <a:xfrm>
            <a:off x="10001200" y="2523536"/>
            <a:ext cx="1152128" cy="1412969"/>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smtClean="0"/>
              <a:t>Automate renerate release notes</a:t>
            </a:r>
            <a:endParaRPr lang="en-AU" sz="1000" dirty="0"/>
          </a:p>
          <a:p>
            <a:pPr algn="l"/>
            <a:r>
              <a:rPr lang="en-AU" sz="1000" dirty="0" smtClean="0"/>
              <a:t>  </a:t>
            </a:r>
          </a:p>
          <a:p>
            <a:pPr algn="l"/>
            <a:r>
              <a:rPr lang="en-AU" sz="1000" dirty="0"/>
              <a:t> </a:t>
            </a:r>
            <a:r>
              <a:rPr lang="en-AU" sz="1000" dirty="0" smtClean="0"/>
              <a:t> </a:t>
            </a:r>
          </a:p>
          <a:p>
            <a:pPr algn="l"/>
            <a:endParaRPr lang="en-AU" sz="1000" dirty="0" smtClean="0"/>
          </a:p>
        </p:txBody>
      </p:sp>
      <p:sp>
        <p:nvSpPr>
          <p:cNvPr id="44" name="TextBox 43"/>
          <p:cNvSpPr txBox="1"/>
          <p:nvPr/>
        </p:nvSpPr>
        <p:spPr>
          <a:xfrm>
            <a:off x="3952528" y="3936504"/>
            <a:ext cx="792088" cy="234405"/>
          </a:xfrm>
          <a:prstGeom prst="rect">
            <a:avLst/>
          </a:prstGeom>
          <a:noFill/>
        </p:spPr>
        <p:txBody>
          <a:bodyPr wrap="square" rtlCol="0">
            <a:noAutofit/>
          </a:bodyPr>
          <a:lstStyle/>
          <a:p>
            <a:pPr algn="l"/>
            <a:r>
              <a:rPr lang="en-AU" sz="1000" b="1" dirty="0"/>
              <a:t>5</a:t>
            </a:r>
            <a:r>
              <a:rPr lang="en-AU" sz="1000" b="1" dirty="0" smtClean="0"/>
              <a:t> mins</a:t>
            </a:r>
          </a:p>
        </p:txBody>
      </p:sp>
      <p:sp>
        <p:nvSpPr>
          <p:cNvPr id="48" name="TextBox 47"/>
          <p:cNvSpPr txBox="1"/>
          <p:nvPr/>
        </p:nvSpPr>
        <p:spPr>
          <a:xfrm>
            <a:off x="72150" y="4008512"/>
            <a:ext cx="1936162" cy="432048"/>
          </a:xfrm>
          <a:prstGeom prst="rect">
            <a:avLst/>
          </a:prstGeom>
          <a:noFill/>
        </p:spPr>
        <p:txBody>
          <a:bodyPr wrap="square" rtlCol="0">
            <a:noAutofit/>
          </a:bodyPr>
          <a:lstStyle/>
          <a:p>
            <a:pPr algn="l"/>
            <a:r>
              <a:rPr lang="en-AU" sz="900" b="1" dirty="0" smtClean="0"/>
              <a:t>Removed  development contention and de-risk of Dev shared infrastructure</a:t>
            </a:r>
          </a:p>
        </p:txBody>
      </p:sp>
      <p:sp>
        <p:nvSpPr>
          <p:cNvPr id="55" name="Right Arrow 54"/>
          <p:cNvSpPr/>
          <p:nvPr/>
        </p:nvSpPr>
        <p:spPr bwMode="auto">
          <a:xfrm>
            <a:off x="1288232" y="2091488"/>
            <a:ext cx="432048" cy="459240"/>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56" name="Right Arrow 55"/>
          <p:cNvSpPr/>
          <p:nvPr/>
        </p:nvSpPr>
        <p:spPr bwMode="auto">
          <a:xfrm>
            <a:off x="6256784" y="2091488"/>
            <a:ext cx="432048" cy="459240"/>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57" name="Right Arrow 56"/>
          <p:cNvSpPr/>
          <p:nvPr/>
        </p:nvSpPr>
        <p:spPr bwMode="auto">
          <a:xfrm>
            <a:off x="7912968" y="2091488"/>
            <a:ext cx="432048" cy="459240"/>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58" name="Right Arrow 57"/>
          <p:cNvSpPr/>
          <p:nvPr/>
        </p:nvSpPr>
        <p:spPr bwMode="auto">
          <a:xfrm>
            <a:off x="9569152" y="2091488"/>
            <a:ext cx="432048" cy="459240"/>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59" name="Right Arrow 58"/>
          <p:cNvSpPr/>
          <p:nvPr/>
        </p:nvSpPr>
        <p:spPr bwMode="auto">
          <a:xfrm>
            <a:off x="11153328" y="2064296"/>
            <a:ext cx="432048" cy="459240"/>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60" name="Flowchart: Alternate Process 59"/>
          <p:cNvSpPr/>
          <p:nvPr/>
        </p:nvSpPr>
        <p:spPr bwMode="auto">
          <a:xfrm>
            <a:off x="11585376" y="2109112"/>
            <a:ext cx="1152128" cy="379178"/>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a:latin typeface="Corpid C1 Regular" pitchFamily="34" charset="0"/>
              </a:rPr>
              <a:t>P</a:t>
            </a:r>
            <a:r>
              <a:rPr kumimoji="0" lang="en-AU" sz="1200" b="1" i="0" u="none" strike="noStrike" cap="none" normalizeH="0" baseline="0" dirty="0" smtClean="0">
                <a:ln>
                  <a:noFill/>
                </a:ln>
                <a:solidFill>
                  <a:schemeClr val="tx1"/>
                </a:solidFill>
                <a:effectLst/>
                <a:latin typeface="Corpid C1 Regular" pitchFamily="34" charset="0"/>
              </a:rPr>
              <a:t>ackage</a:t>
            </a:r>
          </a:p>
        </p:txBody>
      </p:sp>
      <p:sp>
        <p:nvSpPr>
          <p:cNvPr id="61" name="TextBox 60"/>
          <p:cNvSpPr txBox="1"/>
          <p:nvPr/>
        </p:nvSpPr>
        <p:spPr>
          <a:xfrm>
            <a:off x="11585376" y="2541160"/>
            <a:ext cx="1152128" cy="1395346"/>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a:t>Only package if unit testing passed</a:t>
            </a:r>
          </a:p>
          <a:p>
            <a:endParaRPr lang="en-AU" sz="1000" dirty="0"/>
          </a:p>
          <a:p>
            <a:r>
              <a:rPr lang="en-AU" sz="1000" dirty="0"/>
              <a:t>Full package</a:t>
            </a:r>
          </a:p>
          <a:p>
            <a:pPr algn="l"/>
            <a:endParaRPr lang="en-AU" sz="1000" dirty="0"/>
          </a:p>
        </p:txBody>
      </p:sp>
      <p:sp>
        <p:nvSpPr>
          <p:cNvPr id="66" name="Curved Left Arrow 65"/>
          <p:cNvSpPr/>
          <p:nvPr/>
        </p:nvSpPr>
        <p:spPr bwMode="auto">
          <a:xfrm>
            <a:off x="64096" y="1632247"/>
            <a:ext cx="12529392" cy="476862"/>
          </a:xfrm>
          <a:prstGeom prst="curvedLef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70" name="Left-Right Arrow 69"/>
          <p:cNvSpPr/>
          <p:nvPr/>
        </p:nvSpPr>
        <p:spPr bwMode="auto">
          <a:xfrm>
            <a:off x="136104" y="1272208"/>
            <a:ext cx="12529392" cy="360040"/>
          </a:xfrm>
          <a:prstGeom prst="leftRightArrow">
            <a:avLst/>
          </a:prstGeom>
          <a:solidFill>
            <a:srgbClr val="00FFCC"/>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AU" sz="1000" b="1" i="0" u="none" strike="noStrike" cap="none" normalizeH="0" dirty="0" smtClean="0">
                <a:ln>
                  <a:noFill/>
                </a:ln>
                <a:solidFill>
                  <a:schemeClr val="tx1"/>
                </a:solidFill>
                <a:effectLst/>
                <a:latin typeface="Corpid C1 Regular" pitchFamily="34" charset="0"/>
              </a:rPr>
              <a:t>Development</a:t>
            </a:r>
          </a:p>
        </p:txBody>
      </p:sp>
      <p:sp>
        <p:nvSpPr>
          <p:cNvPr id="71" name="Flowchart: Alternate Process 70"/>
          <p:cNvSpPr/>
          <p:nvPr/>
        </p:nvSpPr>
        <p:spPr bwMode="auto">
          <a:xfrm>
            <a:off x="64096" y="5304656"/>
            <a:ext cx="1368152" cy="467295"/>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Deploy to UAT</a:t>
            </a:r>
            <a:endParaRPr kumimoji="0" lang="en-AU" sz="1200" b="1" i="0" u="none" strike="noStrike" cap="none" normalizeH="0" baseline="0" dirty="0" smtClean="0">
              <a:ln>
                <a:noFill/>
              </a:ln>
              <a:solidFill>
                <a:schemeClr val="tx1"/>
              </a:solidFill>
              <a:effectLst/>
              <a:latin typeface="Corpid C1 Regular" pitchFamily="34" charset="0"/>
            </a:endParaRPr>
          </a:p>
        </p:txBody>
      </p:sp>
      <p:sp>
        <p:nvSpPr>
          <p:cNvPr id="72" name="Flowchart: Alternate Process 71"/>
          <p:cNvSpPr/>
          <p:nvPr/>
        </p:nvSpPr>
        <p:spPr bwMode="auto">
          <a:xfrm>
            <a:off x="1936304" y="5339903"/>
            <a:ext cx="1368152"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System Integration</a:t>
            </a:r>
          </a:p>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chemeClr val="tx1"/>
                </a:solidFill>
                <a:effectLst/>
                <a:latin typeface="Corpid C1 Regular" pitchFamily="34" charset="0"/>
              </a:rPr>
              <a:t>Testing</a:t>
            </a:r>
          </a:p>
        </p:txBody>
      </p:sp>
      <p:sp>
        <p:nvSpPr>
          <p:cNvPr id="73" name="Flowchart: Alternate Process 72"/>
          <p:cNvSpPr/>
          <p:nvPr/>
        </p:nvSpPr>
        <p:spPr bwMode="auto">
          <a:xfrm>
            <a:off x="3808512" y="5304656"/>
            <a:ext cx="1368152"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chemeClr val="tx1"/>
                </a:solidFill>
                <a:effectLst/>
                <a:latin typeface="Corpid C1 Regular" pitchFamily="34" charset="0"/>
              </a:rPr>
              <a:t>  </a:t>
            </a:r>
            <a:r>
              <a:rPr kumimoji="0" lang="en-AU" sz="1200" b="1" i="0" u="none" strike="noStrike" cap="none" normalizeH="0" baseline="0" dirty="0" smtClean="0">
                <a:ln>
                  <a:noFill/>
                </a:ln>
                <a:solidFill>
                  <a:schemeClr val="tx1"/>
                </a:solidFill>
                <a:effectLst/>
                <a:latin typeface="Corpid C1 Regular" pitchFamily="34" charset="0"/>
              </a:rPr>
              <a:t>Upload</a:t>
            </a:r>
          </a:p>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(PDU)</a:t>
            </a:r>
            <a:endParaRPr kumimoji="0" lang="en-AU" sz="1200" b="1" i="0" u="none" strike="noStrike" cap="none" normalizeH="0" baseline="0" dirty="0" smtClean="0">
              <a:ln>
                <a:noFill/>
              </a:ln>
              <a:solidFill>
                <a:schemeClr val="tx1"/>
              </a:solidFill>
              <a:effectLst/>
              <a:latin typeface="Corpid C1 Regular" pitchFamily="34" charset="0"/>
            </a:endParaRPr>
          </a:p>
        </p:txBody>
      </p:sp>
      <p:sp>
        <p:nvSpPr>
          <p:cNvPr id="74" name="Flowchart: Alternate Process 73"/>
          <p:cNvSpPr/>
          <p:nvPr/>
        </p:nvSpPr>
        <p:spPr bwMode="auto">
          <a:xfrm>
            <a:off x="5680720" y="5304656"/>
            <a:ext cx="1368152"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chemeClr val="tx1"/>
                </a:solidFill>
                <a:effectLst/>
                <a:latin typeface="Corpid C1 Regular" pitchFamily="34" charset="0"/>
              </a:rPr>
              <a:t>Deploy to SIT</a:t>
            </a:r>
          </a:p>
        </p:txBody>
      </p:sp>
      <p:sp>
        <p:nvSpPr>
          <p:cNvPr id="75" name="Flowchart: Alternate Process 74"/>
          <p:cNvSpPr/>
          <p:nvPr/>
        </p:nvSpPr>
        <p:spPr bwMode="auto">
          <a:xfrm>
            <a:off x="7552928" y="5339903"/>
            <a:ext cx="1368152"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System Test</a:t>
            </a:r>
          </a:p>
        </p:txBody>
      </p:sp>
      <p:sp>
        <p:nvSpPr>
          <p:cNvPr id="76" name="Flowchart: Alternate Process 75"/>
          <p:cNvSpPr/>
          <p:nvPr/>
        </p:nvSpPr>
        <p:spPr bwMode="auto">
          <a:xfrm>
            <a:off x="9425136" y="5304656"/>
            <a:ext cx="1368152"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chemeClr val="tx1"/>
                </a:solidFill>
                <a:effectLst/>
                <a:latin typeface="Corpid C1 Regular" pitchFamily="34" charset="0"/>
              </a:rPr>
              <a:t>CTS configuration</a:t>
            </a:r>
          </a:p>
        </p:txBody>
      </p:sp>
      <p:sp>
        <p:nvSpPr>
          <p:cNvPr id="77" name="TextBox 76"/>
          <p:cNvSpPr txBox="1"/>
          <p:nvPr/>
        </p:nvSpPr>
        <p:spPr>
          <a:xfrm>
            <a:off x="64096" y="5736704"/>
            <a:ext cx="1368152" cy="1206513"/>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a:t>Jenkins deployment</a:t>
            </a:r>
          </a:p>
          <a:p>
            <a:r>
              <a:rPr lang="en-AU" sz="1000" dirty="0"/>
              <a:t>  * GR – 25 mins </a:t>
            </a:r>
          </a:p>
          <a:p>
            <a:r>
              <a:rPr lang="en-AU" sz="1000" dirty="0"/>
              <a:t>  * DB  - </a:t>
            </a:r>
            <a:r>
              <a:rPr lang="en-AU" sz="1000" dirty="0" smtClean="0"/>
              <a:t>30 </a:t>
            </a:r>
            <a:r>
              <a:rPr lang="en-AU" sz="1000" dirty="0"/>
              <a:t>mins</a:t>
            </a:r>
          </a:p>
          <a:p>
            <a:r>
              <a:rPr lang="en-AU" sz="1000" dirty="0"/>
              <a:t>  * Delphi  - 25 mins</a:t>
            </a:r>
          </a:p>
          <a:p>
            <a:r>
              <a:rPr lang="en-AU" sz="1000" dirty="0"/>
              <a:t>  * MetaSuite – 25 mins</a:t>
            </a:r>
          </a:p>
        </p:txBody>
      </p:sp>
      <p:sp>
        <p:nvSpPr>
          <p:cNvPr id="79" name="TextBox 78"/>
          <p:cNvSpPr txBox="1"/>
          <p:nvPr/>
        </p:nvSpPr>
        <p:spPr>
          <a:xfrm>
            <a:off x="1936304" y="5736704"/>
            <a:ext cx="1368152" cy="1278521"/>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smtClean="0"/>
              <a:t>Automate HP ALM testing suite for </a:t>
            </a:r>
            <a:r>
              <a:rPr lang="en-AU" sz="1000" dirty="0"/>
              <a:t>single functionality:</a:t>
            </a:r>
          </a:p>
          <a:p>
            <a:endParaRPr lang="en-AU" sz="1000" dirty="0"/>
          </a:p>
          <a:p>
            <a:r>
              <a:rPr lang="en-AU" sz="1000" dirty="0" smtClean="0"/>
              <a:t>include </a:t>
            </a:r>
            <a:r>
              <a:rPr lang="en-AU" sz="1000" dirty="0"/>
              <a:t>batch run duration</a:t>
            </a:r>
          </a:p>
        </p:txBody>
      </p:sp>
      <p:sp>
        <p:nvSpPr>
          <p:cNvPr id="80" name="TextBox 79"/>
          <p:cNvSpPr txBox="1"/>
          <p:nvPr/>
        </p:nvSpPr>
        <p:spPr>
          <a:xfrm>
            <a:off x="3808512" y="5736704"/>
            <a:ext cx="1368152" cy="1278521"/>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a:t>PDU  - ~3 days for non-sensitive </a:t>
            </a:r>
            <a:r>
              <a:rPr lang="en-AU" sz="1000" dirty="0" smtClean="0"/>
              <a:t> </a:t>
            </a:r>
            <a:endParaRPr lang="en-AU" sz="1000" dirty="0"/>
          </a:p>
          <a:p>
            <a:endParaRPr lang="en-AU" sz="1000" dirty="0"/>
          </a:p>
          <a:p>
            <a:r>
              <a:rPr lang="en-AU" sz="1000" dirty="0"/>
              <a:t>Sensitive </a:t>
            </a:r>
            <a:r>
              <a:rPr lang="en-AU" sz="1000" dirty="0" smtClean="0"/>
              <a:t> : </a:t>
            </a:r>
            <a:r>
              <a:rPr lang="en-AU" sz="1000" dirty="0"/>
              <a:t>plus </a:t>
            </a:r>
            <a:r>
              <a:rPr lang="en-AU" sz="1000" dirty="0" smtClean="0"/>
              <a:t>5 </a:t>
            </a:r>
            <a:r>
              <a:rPr lang="en-AU" sz="1000" dirty="0"/>
              <a:t>days for security to review and approve</a:t>
            </a:r>
          </a:p>
          <a:p>
            <a:endParaRPr lang="en-AU" sz="1000" dirty="0"/>
          </a:p>
        </p:txBody>
      </p:sp>
      <p:sp>
        <p:nvSpPr>
          <p:cNvPr id="81" name="TextBox 80"/>
          <p:cNvSpPr txBox="1"/>
          <p:nvPr/>
        </p:nvSpPr>
        <p:spPr>
          <a:xfrm>
            <a:off x="5680720" y="5736705"/>
            <a:ext cx="1368152" cy="1224136"/>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a:t>Jenkins deployment</a:t>
            </a:r>
          </a:p>
          <a:p>
            <a:r>
              <a:rPr lang="en-AU" sz="1000" dirty="0"/>
              <a:t>  * GR – 25 mins </a:t>
            </a:r>
          </a:p>
          <a:p>
            <a:r>
              <a:rPr lang="en-AU" sz="1000" dirty="0"/>
              <a:t>  * DB  - </a:t>
            </a:r>
            <a:r>
              <a:rPr lang="en-AU" sz="1000" dirty="0" smtClean="0"/>
              <a:t>30 </a:t>
            </a:r>
            <a:r>
              <a:rPr lang="en-AU" sz="1000" dirty="0"/>
              <a:t>mins</a:t>
            </a:r>
          </a:p>
          <a:p>
            <a:r>
              <a:rPr lang="en-AU" sz="1000" dirty="0"/>
              <a:t>  * Delphi  - 25 mins</a:t>
            </a:r>
          </a:p>
          <a:p>
            <a:r>
              <a:rPr lang="en-AU" sz="1000" dirty="0"/>
              <a:t>  * MetaSuite – 25 mins</a:t>
            </a:r>
          </a:p>
        </p:txBody>
      </p:sp>
      <p:sp>
        <p:nvSpPr>
          <p:cNvPr id="82" name="TextBox 81"/>
          <p:cNvSpPr txBox="1"/>
          <p:nvPr/>
        </p:nvSpPr>
        <p:spPr>
          <a:xfrm>
            <a:off x="7552928" y="5736704"/>
            <a:ext cx="1368152" cy="1278521"/>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smtClean="0"/>
              <a:t>Automate CTS execution</a:t>
            </a:r>
            <a:endParaRPr lang="en-AU" sz="1000" dirty="0"/>
          </a:p>
        </p:txBody>
      </p:sp>
      <p:sp>
        <p:nvSpPr>
          <p:cNvPr id="83" name="TextBox 82"/>
          <p:cNvSpPr txBox="1"/>
          <p:nvPr/>
        </p:nvSpPr>
        <p:spPr>
          <a:xfrm>
            <a:off x="9425136" y="5736704"/>
            <a:ext cx="1368152" cy="1278521"/>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smtClean="0"/>
              <a:t>CTS </a:t>
            </a:r>
            <a:r>
              <a:rPr lang="en-AU" sz="1000" dirty="0" smtClean="0"/>
              <a:t>  </a:t>
            </a:r>
            <a:r>
              <a:rPr lang="en-AU" sz="1000" dirty="0" smtClean="0"/>
              <a:t>setup</a:t>
            </a:r>
            <a:endParaRPr lang="en-AU" sz="1000" dirty="0"/>
          </a:p>
        </p:txBody>
      </p:sp>
      <p:sp>
        <p:nvSpPr>
          <p:cNvPr id="87" name="Right Arrow 86"/>
          <p:cNvSpPr/>
          <p:nvPr/>
        </p:nvSpPr>
        <p:spPr bwMode="auto">
          <a:xfrm flipH="1">
            <a:off x="10793288" y="5339902"/>
            <a:ext cx="440432" cy="423993"/>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89" name="Flowchart: Alternate Process 88"/>
          <p:cNvSpPr/>
          <p:nvPr/>
        </p:nvSpPr>
        <p:spPr bwMode="auto">
          <a:xfrm>
            <a:off x="11297344" y="5322279"/>
            <a:ext cx="1368152"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Deploy to ST</a:t>
            </a:r>
            <a:endParaRPr kumimoji="0" lang="en-AU" sz="1200" b="1" i="0" u="none" strike="noStrike" cap="none" normalizeH="0" baseline="0" dirty="0" smtClean="0">
              <a:ln>
                <a:noFill/>
              </a:ln>
              <a:solidFill>
                <a:schemeClr val="tx1"/>
              </a:solidFill>
              <a:effectLst/>
              <a:latin typeface="Corpid C1 Regular" pitchFamily="34" charset="0"/>
            </a:endParaRPr>
          </a:p>
        </p:txBody>
      </p:sp>
      <p:sp>
        <p:nvSpPr>
          <p:cNvPr id="90" name="TextBox 89"/>
          <p:cNvSpPr txBox="1"/>
          <p:nvPr/>
        </p:nvSpPr>
        <p:spPr>
          <a:xfrm>
            <a:off x="11297344" y="5754328"/>
            <a:ext cx="1368152" cy="1260898"/>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smtClean="0"/>
              <a:t>Jenkins deployment</a:t>
            </a:r>
            <a:endParaRPr lang="en-AU" sz="1000" dirty="0"/>
          </a:p>
          <a:p>
            <a:r>
              <a:rPr lang="en-AU" sz="1000" dirty="0"/>
              <a:t>  * GR </a:t>
            </a:r>
            <a:r>
              <a:rPr lang="en-AU" sz="1000" dirty="0" smtClean="0"/>
              <a:t>– 25 mins </a:t>
            </a:r>
            <a:endParaRPr lang="en-AU" sz="1000" dirty="0"/>
          </a:p>
          <a:p>
            <a:r>
              <a:rPr lang="en-AU" sz="1000" dirty="0"/>
              <a:t>  * DB  </a:t>
            </a:r>
            <a:r>
              <a:rPr lang="en-AU" sz="1000" dirty="0" smtClean="0"/>
              <a:t>- 30 mins</a:t>
            </a:r>
            <a:endParaRPr lang="en-AU" sz="1000" dirty="0"/>
          </a:p>
          <a:p>
            <a:r>
              <a:rPr lang="en-AU" sz="1000" dirty="0"/>
              <a:t>  * Delphi  </a:t>
            </a:r>
            <a:r>
              <a:rPr lang="en-AU" sz="1000" dirty="0" smtClean="0"/>
              <a:t>- 25 mins</a:t>
            </a:r>
            <a:endParaRPr lang="en-AU" sz="1000" dirty="0"/>
          </a:p>
          <a:p>
            <a:r>
              <a:rPr lang="en-AU" sz="1000" dirty="0"/>
              <a:t>  * </a:t>
            </a:r>
            <a:r>
              <a:rPr lang="en-AU" sz="1000" dirty="0" smtClean="0"/>
              <a:t>MetaSuite</a:t>
            </a:r>
            <a:r>
              <a:rPr lang="en-AU" sz="1000" dirty="0"/>
              <a:t> </a:t>
            </a:r>
            <a:r>
              <a:rPr lang="en-AU" sz="1000" dirty="0" smtClean="0"/>
              <a:t>– 25 mins</a:t>
            </a:r>
          </a:p>
          <a:p>
            <a:endParaRPr lang="en-AU" sz="1000" dirty="0"/>
          </a:p>
        </p:txBody>
      </p:sp>
      <p:sp>
        <p:nvSpPr>
          <p:cNvPr id="96" name="Curved Left Arrow 95"/>
          <p:cNvSpPr/>
          <p:nvPr/>
        </p:nvSpPr>
        <p:spPr bwMode="auto">
          <a:xfrm>
            <a:off x="1936304" y="4800600"/>
            <a:ext cx="5112568" cy="432048"/>
          </a:xfrm>
          <a:prstGeom prst="curvedLef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98" name="Curved Left Arrow 97"/>
          <p:cNvSpPr/>
          <p:nvPr/>
        </p:nvSpPr>
        <p:spPr bwMode="auto">
          <a:xfrm>
            <a:off x="7552928" y="4800600"/>
            <a:ext cx="5112568" cy="432048"/>
          </a:xfrm>
          <a:prstGeom prst="curvedLef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99" name="Left-Right Arrow 98"/>
          <p:cNvSpPr/>
          <p:nvPr/>
        </p:nvSpPr>
        <p:spPr bwMode="auto">
          <a:xfrm>
            <a:off x="64096" y="4440560"/>
            <a:ext cx="12529392" cy="360040"/>
          </a:xfrm>
          <a:prstGeom prst="leftRightArrow">
            <a:avLst/>
          </a:prstGeom>
          <a:solidFill>
            <a:srgbClr val="00FFCC"/>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000" b="1" dirty="0" smtClean="0">
                <a:latin typeface="Corpid C1 Regular" pitchFamily="34" charset="0"/>
              </a:rPr>
              <a:t>Testing</a:t>
            </a:r>
            <a:endParaRPr kumimoji="0" lang="en-AU" sz="1000" b="1" i="0" u="none" strike="noStrike" cap="none" normalizeH="0" dirty="0" smtClean="0">
              <a:ln>
                <a:noFill/>
              </a:ln>
              <a:solidFill>
                <a:schemeClr val="tx1"/>
              </a:solidFill>
              <a:effectLst/>
              <a:latin typeface="Corpid C1 Regular" pitchFamily="34" charset="0"/>
            </a:endParaRPr>
          </a:p>
        </p:txBody>
      </p:sp>
      <p:sp>
        <p:nvSpPr>
          <p:cNvPr id="100" name="TextBox 99"/>
          <p:cNvSpPr txBox="1"/>
          <p:nvPr/>
        </p:nvSpPr>
        <p:spPr>
          <a:xfrm>
            <a:off x="1360240" y="1704256"/>
            <a:ext cx="3600400" cy="188667"/>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pPr algn="l"/>
            <a:r>
              <a:rPr lang="en-AU" sz="1000" b="1" dirty="0" smtClean="0">
                <a:solidFill>
                  <a:srgbClr val="FF0000"/>
                </a:solidFill>
              </a:rPr>
              <a:t>On average of 30 mins feedback cycle</a:t>
            </a:r>
          </a:p>
        </p:txBody>
      </p:sp>
      <p:sp>
        <p:nvSpPr>
          <p:cNvPr id="101" name="Flowchart: Alternate Process 100"/>
          <p:cNvSpPr/>
          <p:nvPr/>
        </p:nvSpPr>
        <p:spPr bwMode="auto">
          <a:xfrm>
            <a:off x="5680720" y="7824936"/>
            <a:ext cx="1368152" cy="467295"/>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Change Request</a:t>
            </a:r>
            <a:endParaRPr kumimoji="0" lang="en-AU" sz="1200" b="1" i="0" u="none" strike="noStrike" cap="none" normalizeH="0" baseline="0" dirty="0" smtClean="0">
              <a:ln>
                <a:noFill/>
              </a:ln>
              <a:solidFill>
                <a:schemeClr val="tx1"/>
              </a:solidFill>
              <a:effectLst/>
              <a:latin typeface="Corpid C1 Regular" pitchFamily="34" charset="0"/>
            </a:endParaRPr>
          </a:p>
        </p:txBody>
      </p:sp>
      <p:sp>
        <p:nvSpPr>
          <p:cNvPr id="102" name="Flowchart: Alternate Process 101"/>
          <p:cNvSpPr/>
          <p:nvPr/>
        </p:nvSpPr>
        <p:spPr bwMode="auto">
          <a:xfrm>
            <a:off x="7552928" y="7824936"/>
            <a:ext cx="1368152"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chemeClr val="tx1"/>
                </a:solidFill>
                <a:effectLst/>
                <a:latin typeface="Corpid C1 Regular" pitchFamily="34" charset="0"/>
              </a:rPr>
              <a:t>Deploy to PROD</a:t>
            </a:r>
          </a:p>
        </p:txBody>
      </p:sp>
      <p:sp>
        <p:nvSpPr>
          <p:cNvPr id="103" name="TextBox 102"/>
          <p:cNvSpPr txBox="1"/>
          <p:nvPr/>
        </p:nvSpPr>
        <p:spPr>
          <a:xfrm>
            <a:off x="5680720" y="8328991"/>
            <a:ext cx="1368152" cy="989732"/>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pPr algn="l"/>
            <a:r>
              <a:rPr lang="en-AU" sz="1000" dirty="0" smtClean="0"/>
              <a:t>Approval required</a:t>
            </a:r>
          </a:p>
        </p:txBody>
      </p:sp>
      <p:sp>
        <p:nvSpPr>
          <p:cNvPr id="104" name="Right Arrow 103"/>
          <p:cNvSpPr/>
          <p:nvPr/>
        </p:nvSpPr>
        <p:spPr bwMode="auto">
          <a:xfrm>
            <a:off x="7048872" y="7824936"/>
            <a:ext cx="432048" cy="459240"/>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105" name="TextBox 104"/>
          <p:cNvSpPr txBox="1"/>
          <p:nvPr/>
        </p:nvSpPr>
        <p:spPr>
          <a:xfrm>
            <a:off x="7552928" y="8256984"/>
            <a:ext cx="1368152" cy="1080120"/>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a:t>Jenkins deployment</a:t>
            </a:r>
          </a:p>
          <a:p>
            <a:r>
              <a:rPr lang="en-AU" sz="1000" dirty="0"/>
              <a:t>  * GR – 25 mins </a:t>
            </a:r>
          </a:p>
          <a:p>
            <a:r>
              <a:rPr lang="en-AU" sz="1000" dirty="0"/>
              <a:t>  * DB  - 35 mins</a:t>
            </a:r>
          </a:p>
          <a:p>
            <a:r>
              <a:rPr lang="en-AU" sz="1000" dirty="0"/>
              <a:t>  * Delphi  - 25 mins</a:t>
            </a:r>
          </a:p>
          <a:p>
            <a:r>
              <a:rPr lang="en-AU" sz="1000" dirty="0"/>
              <a:t>  * MetaSuite – 25 </a:t>
            </a:r>
            <a:r>
              <a:rPr lang="en-AU" sz="1000" dirty="0" smtClean="0"/>
              <a:t>mins</a:t>
            </a:r>
          </a:p>
          <a:p>
            <a:r>
              <a:rPr lang="en-AU" sz="1000" dirty="0" smtClean="0"/>
              <a:t>TVT  1 hr, BVT 3 hrs</a:t>
            </a:r>
            <a:endParaRPr lang="en-AU" sz="1000" dirty="0"/>
          </a:p>
        </p:txBody>
      </p:sp>
      <p:sp>
        <p:nvSpPr>
          <p:cNvPr id="107" name="Left-Right Arrow 106"/>
          <p:cNvSpPr/>
          <p:nvPr/>
        </p:nvSpPr>
        <p:spPr bwMode="auto">
          <a:xfrm>
            <a:off x="5680720" y="7536904"/>
            <a:ext cx="3159968" cy="292816"/>
          </a:xfrm>
          <a:prstGeom prst="leftRightArrow">
            <a:avLst/>
          </a:prstGeom>
          <a:solidFill>
            <a:srgbClr val="00FFCC"/>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000" b="1" dirty="0" smtClean="0">
                <a:latin typeface="Corpid C1 Regular" pitchFamily="34" charset="0"/>
              </a:rPr>
              <a:t>Release to PROD</a:t>
            </a:r>
            <a:endParaRPr kumimoji="0" lang="en-AU" sz="1000" b="1" i="0" u="none" strike="noStrike" cap="none" normalizeH="0" dirty="0" smtClean="0">
              <a:ln>
                <a:noFill/>
              </a:ln>
              <a:solidFill>
                <a:schemeClr val="tx1"/>
              </a:solidFill>
              <a:effectLst/>
              <a:latin typeface="Corpid C1 Regular" pitchFamily="34" charset="0"/>
            </a:endParaRPr>
          </a:p>
        </p:txBody>
      </p:sp>
      <p:sp>
        <p:nvSpPr>
          <p:cNvPr id="133" name="TextBox 132"/>
          <p:cNvSpPr txBox="1"/>
          <p:nvPr/>
        </p:nvSpPr>
        <p:spPr>
          <a:xfrm>
            <a:off x="1864296" y="4872608"/>
            <a:ext cx="3528392" cy="198236"/>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pPr algn="l"/>
            <a:r>
              <a:rPr lang="en-AU" sz="1000" b="1" dirty="0" smtClean="0">
                <a:solidFill>
                  <a:srgbClr val="FF0000"/>
                </a:solidFill>
              </a:rPr>
              <a:t>On average of </a:t>
            </a:r>
            <a:r>
              <a:rPr lang="en-AU" sz="1000" b="1" dirty="0">
                <a:solidFill>
                  <a:srgbClr val="FF0000"/>
                </a:solidFill>
              </a:rPr>
              <a:t> </a:t>
            </a:r>
            <a:r>
              <a:rPr lang="en-AU" sz="1000" b="1" dirty="0" smtClean="0">
                <a:solidFill>
                  <a:srgbClr val="FF0000"/>
                </a:solidFill>
              </a:rPr>
              <a:t>~ 5 days  feedback cycle</a:t>
            </a:r>
          </a:p>
        </p:txBody>
      </p:sp>
      <p:sp>
        <p:nvSpPr>
          <p:cNvPr id="134" name="TextBox 133"/>
          <p:cNvSpPr txBox="1"/>
          <p:nvPr/>
        </p:nvSpPr>
        <p:spPr>
          <a:xfrm>
            <a:off x="7552928" y="4872608"/>
            <a:ext cx="3528392" cy="198236"/>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pPr algn="l"/>
            <a:r>
              <a:rPr lang="en-AU" sz="1000" b="1" dirty="0" smtClean="0">
                <a:solidFill>
                  <a:srgbClr val="FF0000"/>
                </a:solidFill>
              </a:rPr>
              <a:t>On average of ~</a:t>
            </a:r>
            <a:r>
              <a:rPr lang="en-AU" sz="1000" b="1" dirty="0">
                <a:solidFill>
                  <a:srgbClr val="FF0000"/>
                </a:solidFill>
              </a:rPr>
              <a:t> </a:t>
            </a:r>
            <a:r>
              <a:rPr lang="en-AU" sz="1000" b="1" dirty="0" smtClean="0">
                <a:solidFill>
                  <a:srgbClr val="FF0000"/>
                </a:solidFill>
              </a:rPr>
              <a:t>2.5 days  feedback cycle</a:t>
            </a:r>
          </a:p>
        </p:txBody>
      </p:sp>
      <p:sp>
        <p:nvSpPr>
          <p:cNvPr id="93" name="Left-Right Arrow 92"/>
          <p:cNvSpPr/>
          <p:nvPr/>
        </p:nvSpPr>
        <p:spPr bwMode="auto">
          <a:xfrm>
            <a:off x="3592488" y="7536904"/>
            <a:ext cx="1800200" cy="288032"/>
          </a:xfrm>
          <a:prstGeom prst="leftRightArrow">
            <a:avLst/>
          </a:prstGeom>
          <a:solidFill>
            <a:srgbClr val="00FFCC"/>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000" b="1" dirty="0" smtClean="0">
                <a:latin typeface="Corpid C1 Regular" pitchFamily="34" charset="0"/>
              </a:rPr>
              <a:t>Release Preparation</a:t>
            </a:r>
            <a:endParaRPr kumimoji="0" lang="en-AU" sz="1000" b="1" i="0" u="none" strike="noStrike" cap="none" normalizeH="0" dirty="0" smtClean="0">
              <a:ln>
                <a:noFill/>
              </a:ln>
              <a:solidFill>
                <a:schemeClr val="tx1"/>
              </a:solidFill>
              <a:effectLst/>
              <a:latin typeface="Corpid C1 Regular" pitchFamily="34" charset="0"/>
            </a:endParaRPr>
          </a:p>
        </p:txBody>
      </p:sp>
      <p:sp>
        <p:nvSpPr>
          <p:cNvPr id="94" name="Flowchart: Alternate Process 93"/>
          <p:cNvSpPr/>
          <p:nvPr/>
        </p:nvSpPr>
        <p:spPr bwMode="auto">
          <a:xfrm>
            <a:off x="3808512" y="7843317"/>
            <a:ext cx="1368152" cy="467295"/>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Refactor </a:t>
            </a:r>
            <a:endParaRPr kumimoji="0" lang="en-AU" sz="1200" b="1" i="0" u="none" strike="noStrike" cap="none" normalizeH="0" baseline="0" dirty="0" smtClean="0">
              <a:ln>
                <a:noFill/>
              </a:ln>
              <a:solidFill>
                <a:schemeClr val="tx1"/>
              </a:solidFill>
              <a:effectLst/>
              <a:latin typeface="Corpid C1 Regular" pitchFamily="34" charset="0"/>
            </a:endParaRPr>
          </a:p>
        </p:txBody>
      </p:sp>
      <p:sp>
        <p:nvSpPr>
          <p:cNvPr id="95" name="TextBox 94"/>
          <p:cNvSpPr txBox="1"/>
          <p:nvPr/>
        </p:nvSpPr>
        <p:spPr>
          <a:xfrm>
            <a:off x="3808512" y="8328992"/>
            <a:ext cx="1368152" cy="989731"/>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smtClean="0"/>
              <a:t>Introduce SCM strategy helping resolving </a:t>
            </a:r>
            <a:r>
              <a:rPr lang="en-AU" sz="1000" dirty="0"/>
              <a:t>project contention and reduce merge efforts </a:t>
            </a:r>
            <a:endParaRPr lang="en-AU" sz="1000" dirty="0" smtClean="0"/>
          </a:p>
        </p:txBody>
      </p:sp>
      <p:sp>
        <p:nvSpPr>
          <p:cNvPr id="110" name="Right Arrow 109"/>
          <p:cNvSpPr/>
          <p:nvPr/>
        </p:nvSpPr>
        <p:spPr bwMode="auto">
          <a:xfrm>
            <a:off x="5176664" y="7824936"/>
            <a:ext cx="432048" cy="459240"/>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124" name="Flowchart: Alternate Process 123"/>
          <p:cNvSpPr/>
          <p:nvPr/>
        </p:nvSpPr>
        <p:spPr bwMode="auto">
          <a:xfrm>
            <a:off x="4996644" y="2109109"/>
            <a:ext cx="1260140"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chemeClr val="tx1"/>
                </a:solidFill>
                <a:effectLst/>
                <a:latin typeface="Corpid C1 Regular" pitchFamily="34" charset="0"/>
              </a:rPr>
              <a:t>Code analysis</a:t>
            </a:r>
          </a:p>
        </p:txBody>
      </p:sp>
      <p:sp>
        <p:nvSpPr>
          <p:cNvPr id="138" name="TextBox 137"/>
          <p:cNvSpPr txBox="1"/>
          <p:nvPr/>
        </p:nvSpPr>
        <p:spPr>
          <a:xfrm>
            <a:off x="5032648" y="2541158"/>
            <a:ext cx="1224136" cy="1395346"/>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smtClean="0"/>
              <a:t>Automate code static analysis:</a:t>
            </a:r>
          </a:p>
          <a:p>
            <a:endParaRPr lang="en-AU" sz="1000" b="1" dirty="0"/>
          </a:p>
          <a:p>
            <a:r>
              <a:rPr lang="en-AU" sz="1000" dirty="0" smtClean="0"/>
              <a:t>Such as sonar, red gate guard</a:t>
            </a:r>
          </a:p>
        </p:txBody>
      </p:sp>
      <p:cxnSp>
        <p:nvCxnSpPr>
          <p:cNvPr id="146" name="Straight Connector 145"/>
          <p:cNvCxnSpPr/>
          <p:nvPr/>
        </p:nvCxnSpPr>
        <p:spPr bwMode="auto">
          <a:xfrm flipV="1">
            <a:off x="8417024" y="4098521"/>
            <a:ext cx="432048" cy="1"/>
          </a:xfrm>
          <a:prstGeom prst="line">
            <a:avLst/>
          </a:prstGeom>
          <a:solidFill>
            <a:schemeClr val="hlink"/>
          </a:solidFill>
          <a:ln w="63500" cap="flat" cmpd="sng" algn="ctr">
            <a:solidFill>
              <a:srgbClr val="00B050"/>
            </a:solidFill>
            <a:prstDash val="solid"/>
            <a:round/>
            <a:headEnd type="none" w="med" len="med"/>
            <a:tailEnd type="none" w="med" len="med"/>
          </a:ln>
          <a:effectLst/>
        </p:spPr>
      </p:cxnSp>
      <p:sp>
        <p:nvSpPr>
          <p:cNvPr id="149" name="TextBox 148"/>
          <p:cNvSpPr txBox="1"/>
          <p:nvPr/>
        </p:nvSpPr>
        <p:spPr>
          <a:xfrm>
            <a:off x="10505256" y="3918123"/>
            <a:ext cx="792088" cy="234405"/>
          </a:xfrm>
          <a:prstGeom prst="rect">
            <a:avLst/>
          </a:prstGeom>
          <a:noFill/>
        </p:spPr>
        <p:txBody>
          <a:bodyPr wrap="square" rtlCol="0">
            <a:noAutofit/>
          </a:bodyPr>
          <a:lstStyle/>
          <a:p>
            <a:pPr algn="l"/>
            <a:r>
              <a:rPr lang="en-AU" sz="1000" b="1" dirty="0"/>
              <a:t>2</a:t>
            </a:r>
            <a:r>
              <a:rPr lang="en-AU" sz="1000" b="1" dirty="0" smtClean="0"/>
              <a:t> mins</a:t>
            </a:r>
          </a:p>
        </p:txBody>
      </p:sp>
      <p:cxnSp>
        <p:nvCxnSpPr>
          <p:cNvPr id="152" name="Straight Connector 151"/>
          <p:cNvCxnSpPr/>
          <p:nvPr/>
        </p:nvCxnSpPr>
        <p:spPr bwMode="auto">
          <a:xfrm flipV="1">
            <a:off x="10001200" y="4080140"/>
            <a:ext cx="432048" cy="1"/>
          </a:xfrm>
          <a:prstGeom prst="line">
            <a:avLst/>
          </a:prstGeom>
          <a:solidFill>
            <a:schemeClr val="hlink"/>
          </a:solidFill>
          <a:ln w="63500" cap="flat" cmpd="sng" algn="ctr">
            <a:solidFill>
              <a:srgbClr val="00B050"/>
            </a:solidFill>
            <a:prstDash val="solid"/>
            <a:round/>
            <a:headEnd type="none" w="med" len="med"/>
            <a:tailEnd type="none" w="med" len="med"/>
          </a:ln>
          <a:effectLst/>
        </p:spPr>
      </p:cxnSp>
      <p:cxnSp>
        <p:nvCxnSpPr>
          <p:cNvPr id="160" name="Straight Connector 159"/>
          <p:cNvCxnSpPr/>
          <p:nvPr/>
        </p:nvCxnSpPr>
        <p:spPr bwMode="auto">
          <a:xfrm flipV="1">
            <a:off x="11585376" y="4044894"/>
            <a:ext cx="432048" cy="1"/>
          </a:xfrm>
          <a:prstGeom prst="line">
            <a:avLst/>
          </a:prstGeom>
          <a:solidFill>
            <a:schemeClr val="hlink"/>
          </a:solidFill>
          <a:ln w="63500" cap="flat" cmpd="sng" algn="ctr">
            <a:solidFill>
              <a:srgbClr val="00B050"/>
            </a:solidFill>
            <a:prstDash val="solid"/>
            <a:round/>
            <a:headEnd type="none" w="med" len="med"/>
            <a:tailEnd type="none" w="med" len="med"/>
          </a:ln>
          <a:effectLst/>
        </p:spPr>
      </p:cxnSp>
      <p:sp>
        <p:nvSpPr>
          <p:cNvPr id="161" name="TextBox 160"/>
          <p:cNvSpPr txBox="1"/>
          <p:nvPr/>
        </p:nvSpPr>
        <p:spPr>
          <a:xfrm>
            <a:off x="12089432" y="3936504"/>
            <a:ext cx="792088" cy="234405"/>
          </a:xfrm>
          <a:prstGeom prst="rect">
            <a:avLst/>
          </a:prstGeom>
          <a:noFill/>
        </p:spPr>
        <p:txBody>
          <a:bodyPr wrap="square" rtlCol="0">
            <a:noAutofit/>
          </a:bodyPr>
          <a:lstStyle/>
          <a:p>
            <a:pPr algn="l"/>
            <a:r>
              <a:rPr lang="en-AU" sz="1000" b="1" dirty="0" smtClean="0"/>
              <a:t>5 mins</a:t>
            </a:r>
          </a:p>
        </p:txBody>
      </p:sp>
      <p:sp>
        <p:nvSpPr>
          <p:cNvPr id="166" name="Right Arrow 165"/>
          <p:cNvSpPr/>
          <p:nvPr/>
        </p:nvSpPr>
        <p:spPr bwMode="auto">
          <a:xfrm flipH="1">
            <a:off x="8921080" y="5359042"/>
            <a:ext cx="440432" cy="423993"/>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167" name="Right Arrow 166"/>
          <p:cNvSpPr/>
          <p:nvPr/>
        </p:nvSpPr>
        <p:spPr bwMode="auto">
          <a:xfrm flipH="1">
            <a:off x="7048872" y="5359042"/>
            <a:ext cx="440432" cy="423993"/>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168" name="Right Arrow 167"/>
          <p:cNvSpPr/>
          <p:nvPr/>
        </p:nvSpPr>
        <p:spPr bwMode="auto">
          <a:xfrm flipH="1">
            <a:off x="5240288" y="5367097"/>
            <a:ext cx="440432" cy="423993"/>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169" name="Right Arrow 168"/>
          <p:cNvSpPr/>
          <p:nvPr/>
        </p:nvSpPr>
        <p:spPr bwMode="auto">
          <a:xfrm flipH="1">
            <a:off x="3304456" y="5367097"/>
            <a:ext cx="440432" cy="423993"/>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170" name="Right Arrow 169"/>
          <p:cNvSpPr/>
          <p:nvPr/>
        </p:nvSpPr>
        <p:spPr bwMode="auto">
          <a:xfrm flipH="1">
            <a:off x="1495872" y="5359042"/>
            <a:ext cx="440432" cy="423993"/>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171" name="Flowchart: Alternate Process 170"/>
          <p:cNvSpPr/>
          <p:nvPr/>
        </p:nvSpPr>
        <p:spPr bwMode="auto">
          <a:xfrm>
            <a:off x="136104" y="7824936"/>
            <a:ext cx="1368152" cy="346400"/>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  </a:t>
            </a:r>
            <a:r>
              <a:rPr lang="en-AU" sz="1200" b="1" dirty="0" smtClean="0">
                <a:latin typeface="Corpid C1 Regular" pitchFamily="34" charset="0"/>
              </a:rPr>
              <a:t>Upload</a:t>
            </a:r>
          </a:p>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baseline="0" dirty="0" smtClean="0">
                <a:ln>
                  <a:noFill/>
                </a:ln>
                <a:solidFill>
                  <a:schemeClr val="tx1"/>
                </a:solidFill>
                <a:effectLst/>
                <a:latin typeface="Corpid C1 Regular" pitchFamily="34" charset="0"/>
              </a:rPr>
              <a:t>(PDU)</a:t>
            </a:r>
          </a:p>
        </p:txBody>
      </p:sp>
      <p:sp>
        <p:nvSpPr>
          <p:cNvPr id="172" name="TextBox 171"/>
          <p:cNvSpPr txBox="1"/>
          <p:nvPr/>
        </p:nvSpPr>
        <p:spPr>
          <a:xfrm>
            <a:off x="136104" y="8184976"/>
            <a:ext cx="1368152" cy="1061739"/>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a:t>PDU  - ~3 days for non-sensitive </a:t>
            </a:r>
            <a:r>
              <a:rPr lang="en-AU" sz="1000" dirty="0" smtClean="0"/>
              <a:t> </a:t>
            </a:r>
            <a:endParaRPr lang="en-AU" sz="1000" dirty="0"/>
          </a:p>
        </p:txBody>
      </p:sp>
      <p:sp>
        <p:nvSpPr>
          <p:cNvPr id="173" name="Right Arrow 172"/>
          <p:cNvSpPr/>
          <p:nvPr/>
        </p:nvSpPr>
        <p:spPr bwMode="auto">
          <a:xfrm rot="16200000" flipH="1">
            <a:off x="63931" y="7185084"/>
            <a:ext cx="440432" cy="423993"/>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cxnSp>
        <p:nvCxnSpPr>
          <p:cNvPr id="175" name="Straight Connector 174"/>
          <p:cNvCxnSpPr/>
          <p:nvPr/>
        </p:nvCxnSpPr>
        <p:spPr bwMode="auto">
          <a:xfrm flipV="1">
            <a:off x="11369352" y="7122857"/>
            <a:ext cx="432048" cy="1"/>
          </a:xfrm>
          <a:prstGeom prst="line">
            <a:avLst/>
          </a:prstGeom>
          <a:solidFill>
            <a:schemeClr val="hlink"/>
          </a:solidFill>
          <a:ln w="63500" cap="flat" cmpd="sng" algn="ctr">
            <a:solidFill>
              <a:srgbClr val="00B050"/>
            </a:solidFill>
            <a:prstDash val="solid"/>
            <a:round/>
            <a:headEnd type="none" w="med" len="med"/>
            <a:tailEnd type="none" w="med" len="med"/>
          </a:ln>
          <a:effectLst/>
        </p:spPr>
      </p:cxnSp>
      <p:sp>
        <p:nvSpPr>
          <p:cNvPr id="176" name="TextBox 175"/>
          <p:cNvSpPr txBox="1"/>
          <p:nvPr/>
        </p:nvSpPr>
        <p:spPr>
          <a:xfrm>
            <a:off x="11801400" y="7014467"/>
            <a:ext cx="792088" cy="234405"/>
          </a:xfrm>
          <a:prstGeom prst="rect">
            <a:avLst/>
          </a:prstGeom>
          <a:noFill/>
        </p:spPr>
        <p:txBody>
          <a:bodyPr wrap="square" rtlCol="0">
            <a:noAutofit/>
          </a:bodyPr>
          <a:lstStyle/>
          <a:p>
            <a:pPr algn="l"/>
            <a:r>
              <a:rPr lang="en-AU" sz="1000" b="1" dirty="0" smtClean="0"/>
              <a:t>2 hrs</a:t>
            </a:r>
          </a:p>
        </p:txBody>
      </p:sp>
      <p:cxnSp>
        <p:nvCxnSpPr>
          <p:cNvPr id="179" name="Straight Connector 178"/>
          <p:cNvCxnSpPr/>
          <p:nvPr/>
        </p:nvCxnSpPr>
        <p:spPr bwMode="auto">
          <a:xfrm flipV="1">
            <a:off x="9497144" y="7122857"/>
            <a:ext cx="432048" cy="1"/>
          </a:xfrm>
          <a:prstGeom prst="line">
            <a:avLst/>
          </a:prstGeom>
          <a:solidFill>
            <a:schemeClr val="hlink"/>
          </a:solidFill>
          <a:ln w="63500" cap="flat" cmpd="sng" algn="ctr">
            <a:solidFill>
              <a:srgbClr val="00B050"/>
            </a:solidFill>
            <a:prstDash val="solid"/>
            <a:round/>
            <a:headEnd type="none" w="med" len="med"/>
            <a:tailEnd type="none" w="med" len="med"/>
          </a:ln>
          <a:effectLst/>
        </p:spPr>
      </p:cxnSp>
      <p:sp>
        <p:nvSpPr>
          <p:cNvPr id="180" name="TextBox 179"/>
          <p:cNvSpPr txBox="1"/>
          <p:nvPr/>
        </p:nvSpPr>
        <p:spPr>
          <a:xfrm>
            <a:off x="9929192" y="7014467"/>
            <a:ext cx="792088" cy="234405"/>
          </a:xfrm>
          <a:prstGeom prst="rect">
            <a:avLst/>
          </a:prstGeom>
          <a:noFill/>
        </p:spPr>
        <p:txBody>
          <a:bodyPr wrap="square" rtlCol="0">
            <a:noAutofit/>
          </a:bodyPr>
          <a:lstStyle/>
          <a:p>
            <a:pPr algn="l"/>
            <a:r>
              <a:rPr lang="en-AU" sz="1000" b="1" dirty="0" smtClean="0"/>
              <a:t>24 hrs</a:t>
            </a:r>
          </a:p>
        </p:txBody>
      </p:sp>
      <p:cxnSp>
        <p:nvCxnSpPr>
          <p:cNvPr id="183" name="Straight Connector 182"/>
          <p:cNvCxnSpPr/>
          <p:nvPr/>
        </p:nvCxnSpPr>
        <p:spPr bwMode="auto">
          <a:xfrm flipV="1">
            <a:off x="5752728" y="7104855"/>
            <a:ext cx="432048" cy="1"/>
          </a:xfrm>
          <a:prstGeom prst="line">
            <a:avLst/>
          </a:prstGeom>
          <a:solidFill>
            <a:schemeClr val="hlink"/>
          </a:solidFill>
          <a:ln w="63500" cap="flat" cmpd="sng" algn="ctr">
            <a:solidFill>
              <a:srgbClr val="00B050"/>
            </a:solidFill>
            <a:prstDash val="solid"/>
            <a:round/>
            <a:headEnd type="none" w="med" len="med"/>
            <a:tailEnd type="none" w="med" len="med"/>
          </a:ln>
          <a:effectLst/>
        </p:spPr>
      </p:cxnSp>
      <p:sp>
        <p:nvSpPr>
          <p:cNvPr id="184" name="TextBox 183"/>
          <p:cNvSpPr txBox="1"/>
          <p:nvPr/>
        </p:nvSpPr>
        <p:spPr>
          <a:xfrm>
            <a:off x="6184776" y="6960840"/>
            <a:ext cx="792088" cy="234405"/>
          </a:xfrm>
          <a:prstGeom prst="rect">
            <a:avLst/>
          </a:prstGeom>
          <a:noFill/>
        </p:spPr>
        <p:txBody>
          <a:bodyPr wrap="square" rtlCol="0">
            <a:noAutofit/>
          </a:bodyPr>
          <a:lstStyle/>
          <a:p>
            <a:pPr algn="l"/>
            <a:r>
              <a:rPr lang="en-AU" sz="1000" b="1" dirty="0" smtClean="0"/>
              <a:t>2 hrs</a:t>
            </a:r>
          </a:p>
        </p:txBody>
      </p:sp>
      <p:cxnSp>
        <p:nvCxnSpPr>
          <p:cNvPr id="187" name="Straight Connector 186"/>
          <p:cNvCxnSpPr/>
          <p:nvPr/>
        </p:nvCxnSpPr>
        <p:spPr bwMode="auto">
          <a:xfrm flipV="1">
            <a:off x="136104" y="7032848"/>
            <a:ext cx="432048" cy="1"/>
          </a:xfrm>
          <a:prstGeom prst="line">
            <a:avLst/>
          </a:prstGeom>
          <a:solidFill>
            <a:schemeClr val="hlink"/>
          </a:solidFill>
          <a:ln w="63500" cap="flat" cmpd="sng" algn="ctr">
            <a:solidFill>
              <a:srgbClr val="00B050"/>
            </a:solidFill>
            <a:prstDash val="solid"/>
            <a:round/>
            <a:headEnd type="none" w="med" len="med"/>
            <a:tailEnd type="none" w="med" len="med"/>
          </a:ln>
          <a:effectLst/>
        </p:spPr>
      </p:cxnSp>
      <p:sp>
        <p:nvSpPr>
          <p:cNvPr id="188" name="TextBox 187"/>
          <p:cNvSpPr txBox="1"/>
          <p:nvPr/>
        </p:nvSpPr>
        <p:spPr>
          <a:xfrm>
            <a:off x="568152" y="6888832"/>
            <a:ext cx="792088" cy="234405"/>
          </a:xfrm>
          <a:prstGeom prst="rect">
            <a:avLst/>
          </a:prstGeom>
          <a:noFill/>
        </p:spPr>
        <p:txBody>
          <a:bodyPr wrap="square" rtlCol="0">
            <a:noAutofit/>
          </a:bodyPr>
          <a:lstStyle/>
          <a:p>
            <a:pPr algn="l"/>
            <a:r>
              <a:rPr lang="en-AU" sz="1000" b="1" dirty="0" smtClean="0"/>
              <a:t>2 hrs</a:t>
            </a:r>
          </a:p>
        </p:txBody>
      </p:sp>
      <p:cxnSp>
        <p:nvCxnSpPr>
          <p:cNvPr id="191" name="Straight Connector 190"/>
          <p:cNvCxnSpPr/>
          <p:nvPr/>
        </p:nvCxnSpPr>
        <p:spPr bwMode="auto">
          <a:xfrm flipV="1">
            <a:off x="3952528" y="7141238"/>
            <a:ext cx="432048" cy="1"/>
          </a:xfrm>
          <a:prstGeom prst="line">
            <a:avLst/>
          </a:prstGeom>
          <a:solidFill>
            <a:schemeClr val="hlink"/>
          </a:solidFill>
          <a:ln w="63500" cap="flat" cmpd="sng" algn="ctr">
            <a:solidFill>
              <a:srgbClr val="00B050"/>
            </a:solidFill>
            <a:prstDash val="solid"/>
            <a:round/>
            <a:headEnd type="none" w="med" len="med"/>
            <a:tailEnd type="none" w="med" len="med"/>
          </a:ln>
          <a:effectLst/>
        </p:spPr>
      </p:cxnSp>
      <p:sp>
        <p:nvSpPr>
          <p:cNvPr id="192" name="TextBox 191"/>
          <p:cNvSpPr txBox="1"/>
          <p:nvPr/>
        </p:nvSpPr>
        <p:spPr>
          <a:xfrm>
            <a:off x="4384576" y="7032848"/>
            <a:ext cx="792088" cy="234405"/>
          </a:xfrm>
          <a:prstGeom prst="rect">
            <a:avLst/>
          </a:prstGeom>
          <a:noFill/>
        </p:spPr>
        <p:txBody>
          <a:bodyPr wrap="square" rtlCol="0">
            <a:noAutofit/>
          </a:bodyPr>
          <a:lstStyle/>
          <a:p>
            <a:pPr algn="l"/>
            <a:r>
              <a:rPr lang="en-AU" sz="1000" b="1" dirty="0" smtClean="0"/>
              <a:t>64 hrs</a:t>
            </a:r>
          </a:p>
        </p:txBody>
      </p:sp>
      <p:sp>
        <p:nvSpPr>
          <p:cNvPr id="194" name="Left-Right Arrow 193"/>
          <p:cNvSpPr/>
          <p:nvPr/>
        </p:nvSpPr>
        <p:spPr bwMode="auto">
          <a:xfrm>
            <a:off x="136104" y="7536904"/>
            <a:ext cx="3240360" cy="282439"/>
          </a:xfrm>
          <a:prstGeom prst="leftRightArrow">
            <a:avLst/>
          </a:prstGeom>
          <a:solidFill>
            <a:srgbClr val="00FFCC"/>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000" b="1" dirty="0" smtClean="0">
                <a:latin typeface="Corpid C1 Regular" pitchFamily="34" charset="0"/>
              </a:rPr>
              <a:t>Testing</a:t>
            </a:r>
            <a:endParaRPr kumimoji="0" lang="en-AU" sz="1000" b="1" i="0" u="none" strike="noStrike" cap="none" normalizeH="0" dirty="0" smtClean="0">
              <a:ln>
                <a:noFill/>
              </a:ln>
              <a:solidFill>
                <a:schemeClr val="tx1"/>
              </a:solidFill>
              <a:effectLst/>
              <a:latin typeface="Corpid C1 Regular" pitchFamily="34" charset="0"/>
            </a:endParaRPr>
          </a:p>
        </p:txBody>
      </p:sp>
      <p:sp>
        <p:nvSpPr>
          <p:cNvPr id="195" name="Right Arrow 194"/>
          <p:cNvSpPr/>
          <p:nvPr/>
        </p:nvSpPr>
        <p:spPr bwMode="auto">
          <a:xfrm>
            <a:off x="1576264" y="7824936"/>
            <a:ext cx="432048" cy="459240"/>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cxnSp>
        <p:nvCxnSpPr>
          <p:cNvPr id="197" name="Straight Connector 196"/>
          <p:cNvCxnSpPr/>
          <p:nvPr/>
        </p:nvCxnSpPr>
        <p:spPr bwMode="auto">
          <a:xfrm flipV="1">
            <a:off x="7561312" y="9445494"/>
            <a:ext cx="432048" cy="1"/>
          </a:xfrm>
          <a:prstGeom prst="line">
            <a:avLst/>
          </a:prstGeom>
          <a:solidFill>
            <a:schemeClr val="hlink"/>
          </a:solidFill>
          <a:ln w="63500" cap="flat" cmpd="sng" algn="ctr">
            <a:solidFill>
              <a:srgbClr val="00B050"/>
            </a:solidFill>
            <a:prstDash val="solid"/>
            <a:round/>
            <a:headEnd type="none" w="med" len="med"/>
            <a:tailEnd type="none" w="med" len="med"/>
          </a:ln>
          <a:effectLst/>
        </p:spPr>
      </p:cxnSp>
      <p:sp>
        <p:nvSpPr>
          <p:cNvPr id="198" name="TextBox 197"/>
          <p:cNvSpPr txBox="1"/>
          <p:nvPr/>
        </p:nvSpPr>
        <p:spPr>
          <a:xfrm>
            <a:off x="8056984" y="9337104"/>
            <a:ext cx="792088" cy="234405"/>
          </a:xfrm>
          <a:prstGeom prst="rect">
            <a:avLst/>
          </a:prstGeom>
          <a:noFill/>
        </p:spPr>
        <p:txBody>
          <a:bodyPr wrap="square" rtlCol="0">
            <a:noAutofit/>
          </a:bodyPr>
          <a:lstStyle/>
          <a:p>
            <a:pPr algn="l"/>
            <a:r>
              <a:rPr lang="en-AU" sz="1000" b="1" dirty="0" smtClean="0"/>
              <a:t>6 hrs</a:t>
            </a:r>
          </a:p>
        </p:txBody>
      </p:sp>
      <p:cxnSp>
        <p:nvCxnSpPr>
          <p:cNvPr id="201" name="Straight Connector 200"/>
          <p:cNvCxnSpPr/>
          <p:nvPr/>
        </p:nvCxnSpPr>
        <p:spPr bwMode="auto">
          <a:xfrm flipV="1">
            <a:off x="3808512" y="9427113"/>
            <a:ext cx="432048" cy="1"/>
          </a:xfrm>
          <a:prstGeom prst="line">
            <a:avLst/>
          </a:prstGeom>
          <a:solidFill>
            <a:schemeClr val="hlink"/>
          </a:solidFill>
          <a:ln w="63500" cap="flat" cmpd="sng" algn="ctr">
            <a:solidFill>
              <a:srgbClr val="00B050"/>
            </a:solidFill>
            <a:prstDash val="solid"/>
            <a:round/>
            <a:headEnd type="none" w="med" len="med"/>
            <a:tailEnd type="none" w="med" len="med"/>
          </a:ln>
          <a:effectLst/>
        </p:spPr>
      </p:cxnSp>
      <p:sp>
        <p:nvSpPr>
          <p:cNvPr id="202" name="TextBox 201"/>
          <p:cNvSpPr txBox="1"/>
          <p:nvPr/>
        </p:nvSpPr>
        <p:spPr>
          <a:xfrm>
            <a:off x="4240560" y="9318723"/>
            <a:ext cx="792088" cy="234405"/>
          </a:xfrm>
          <a:prstGeom prst="rect">
            <a:avLst/>
          </a:prstGeom>
          <a:noFill/>
        </p:spPr>
        <p:txBody>
          <a:bodyPr wrap="square" rtlCol="0">
            <a:noAutofit/>
          </a:bodyPr>
          <a:lstStyle/>
          <a:p>
            <a:pPr algn="l"/>
            <a:r>
              <a:rPr lang="en-AU" sz="1000" b="1" dirty="0"/>
              <a:t>2</a:t>
            </a:r>
            <a:r>
              <a:rPr lang="en-AU" sz="1000" b="1" dirty="0" smtClean="0"/>
              <a:t> hrs</a:t>
            </a:r>
          </a:p>
        </p:txBody>
      </p:sp>
      <p:sp>
        <p:nvSpPr>
          <p:cNvPr id="141" name="Flowchart: Alternate Process 140"/>
          <p:cNvSpPr/>
          <p:nvPr/>
        </p:nvSpPr>
        <p:spPr bwMode="auto">
          <a:xfrm>
            <a:off x="2008312" y="7824936"/>
            <a:ext cx="1368152" cy="346400"/>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kumimoji="0" lang="en-AU" sz="1200" b="1" i="0" u="none" strike="noStrike" cap="none" normalizeH="0" dirty="0" smtClean="0">
                <a:ln>
                  <a:noFill/>
                </a:ln>
                <a:solidFill>
                  <a:schemeClr val="tx1"/>
                </a:solidFill>
                <a:effectLst/>
                <a:latin typeface="Corpid C1 Regular" pitchFamily="34" charset="0"/>
              </a:rPr>
              <a:t>UAT</a:t>
            </a:r>
            <a:endParaRPr kumimoji="0" lang="en-AU" sz="1200" b="1" i="0" u="none" strike="noStrike" cap="none" normalizeH="0" baseline="0" dirty="0" smtClean="0">
              <a:ln>
                <a:noFill/>
              </a:ln>
              <a:solidFill>
                <a:schemeClr val="tx1"/>
              </a:solidFill>
              <a:effectLst/>
              <a:latin typeface="Corpid C1 Regular" pitchFamily="34" charset="0"/>
            </a:endParaRPr>
          </a:p>
        </p:txBody>
      </p:sp>
      <p:sp>
        <p:nvSpPr>
          <p:cNvPr id="142" name="TextBox 141"/>
          <p:cNvSpPr txBox="1"/>
          <p:nvPr/>
        </p:nvSpPr>
        <p:spPr>
          <a:xfrm>
            <a:off x="2008312" y="8184976"/>
            <a:ext cx="1368152" cy="1133747"/>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r>
              <a:rPr lang="en-AU" sz="1000" dirty="0"/>
              <a:t>Automate HP AML testing suite for single functionality:</a:t>
            </a:r>
          </a:p>
          <a:p>
            <a:endParaRPr lang="en-AU" sz="1000" dirty="0" smtClean="0"/>
          </a:p>
          <a:p>
            <a:r>
              <a:rPr lang="en-AU" sz="1000" dirty="0" smtClean="0"/>
              <a:t>include </a:t>
            </a:r>
            <a:r>
              <a:rPr lang="en-AU" sz="1000" dirty="0"/>
              <a:t>batch run duration</a:t>
            </a:r>
          </a:p>
        </p:txBody>
      </p:sp>
      <p:sp>
        <p:nvSpPr>
          <p:cNvPr id="145" name="Right Arrow 144"/>
          <p:cNvSpPr/>
          <p:nvPr/>
        </p:nvSpPr>
        <p:spPr bwMode="auto">
          <a:xfrm>
            <a:off x="3448472" y="7752928"/>
            <a:ext cx="432048" cy="459240"/>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cxnSp>
        <p:nvCxnSpPr>
          <p:cNvPr id="148" name="Straight Connector 147"/>
          <p:cNvCxnSpPr/>
          <p:nvPr/>
        </p:nvCxnSpPr>
        <p:spPr bwMode="auto">
          <a:xfrm flipV="1">
            <a:off x="208112" y="9390731"/>
            <a:ext cx="432048" cy="1"/>
          </a:xfrm>
          <a:prstGeom prst="line">
            <a:avLst/>
          </a:prstGeom>
          <a:solidFill>
            <a:schemeClr val="hlink"/>
          </a:solidFill>
          <a:ln w="63500" cap="flat" cmpd="sng" algn="ctr">
            <a:solidFill>
              <a:srgbClr val="00B050"/>
            </a:solidFill>
            <a:prstDash val="solid"/>
            <a:round/>
            <a:headEnd type="none" w="med" len="med"/>
            <a:tailEnd type="none" w="med" len="med"/>
          </a:ln>
          <a:effectLst/>
        </p:spPr>
      </p:cxnSp>
      <p:sp>
        <p:nvSpPr>
          <p:cNvPr id="206" name="TextBox 205"/>
          <p:cNvSpPr txBox="1"/>
          <p:nvPr/>
        </p:nvSpPr>
        <p:spPr>
          <a:xfrm>
            <a:off x="640160" y="9246715"/>
            <a:ext cx="792088" cy="234405"/>
          </a:xfrm>
          <a:prstGeom prst="rect">
            <a:avLst/>
          </a:prstGeom>
          <a:noFill/>
        </p:spPr>
        <p:txBody>
          <a:bodyPr wrap="square" rtlCol="0">
            <a:noAutofit/>
          </a:bodyPr>
          <a:lstStyle/>
          <a:p>
            <a:pPr algn="l"/>
            <a:r>
              <a:rPr lang="en-AU" sz="1000" b="1" dirty="0" smtClean="0"/>
              <a:t>24 hrs</a:t>
            </a:r>
          </a:p>
        </p:txBody>
      </p:sp>
      <p:sp>
        <p:nvSpPr>
          <p:cNvPr id="212" name="Oval 211"/>
          <p:cNvSpPr/>
          <p:nvPr/>
        </p:nvSpPr>
        <p:spPr bwMode="auto">
          <a:xfrm>
            <a:off x="1116596" y="6654427"/>
            <a:ext cx="243644" cy="234405"/>
          </a:xfrm>
          <a:prstGeom prst="ellipse">
            <a:avLst/>
          </a:prstGeom>
          <a:solidFill>
            <a:srgbClr val="FFC000"/>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213" name="Oval 212"/>
          <p:cNvSpPr/>
          <p:nvPr/>
        </p:nvSpPr>
        <p:spPr bwMode="auto">
          <a:xfrm>
            <a:off x="6733220" y="6672808"/>
            <a:ext cx="243644" cy="234405"/>
          </a:xfrm>
          <a:prstGeom prst="ellipse">
            <a:avLst/>
          </a:prstGeom>
          <a:solidFill>
            <a:srgbClr val="FFC000"/>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214" name="Oval 213"/>
          <p:cNvSpPr/>
          <p:nvPr/>
        </p:nvSpPr>
        <p:spPr bwMode="auto">
          <a:xfrm>
            <a:off x="7093260" y="3648472"/>
            <a:ext cx="243644" cy="234405"/>
          </a:xfrm>
          <a:prstGeom prst="ellipse">
            <a:avLst/>
          </a:prstGeom>
          <a:solidFill>
            <a:srgbClr val="FFC000"/>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pic>
        <p:nvPicPr>
          <p:cNvPr id="217" name="Picture 2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8792" y="6630087"/>
            <a:ext cx="360040" cy="330753"/>
          </a:xfrm>
          <a:prstGeom prst="rect">
            <a:avLst/>
          </a:prstGeom>
        </p:spPr>
      </p:pic>
      <p:pic>
        <p:nvPicPr>
          <p:cNvPr id="218" name="Picture 2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2168" y="6600800"/>
            <a:ext cx="360040" cy="330753"/>
          </a:xfrm>
          <a:prstGeom prst="rect">
            <a:avLst/>
          </a:prstGeom>
        </p:spPr>
      </p:pic>
      <p:pic>
        <p:nvPicPr>
          <p:cNvPr id="219" name="Picture 2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945416" y="6672808"/>
            <a:ext cx="360040" cy="330753"/>
          </a:xfrm>
          <a:prstGeom prst="rect">
            <a:avLst/>
          </a:prstGeom>
        </p:spPr>
      </p:pic>
      <p:sp>
        <p:nvSpPr>
          <p:cNvPr id="220" name="Oval 219"/>
          <p:cNvSpPr/>
          <p:nvPr/>
        </p:nvSpPr>
        <p:spPr bwMode="auto">
          <a:xfrm>
            <a:off x="12377464" y="6672808"/>
            <a:ext cx="243644" cy="234405"/>
          </a:xfrm>
          <a:prstGeom prst="ellipse">
            <a:avLst/>
          </a:prstGeom>
          <a:solidFill>
            <a:srgbClr val="FFC000"/>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pic>
        <p:nvPicPr>
          <p:cNvPr id="221" name="Picture 13" descr="https://encrypted-tbn0.gstatic.com/images?q=tbn:ANd9GcRrxN0RrI_KDN_uk-hgi6psWejo0_l70ZXb6vwAApyhg8McXN6f"/>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306425" y="1344216"/>
            <a:ext cx="189719" cy="243376"/>
          </a:xfrm>
          <a:prstGeom prst="rect">
            <a:avLst/>
          </a:prstGeom>
          <a:noFill/>
          <a:extLst>
            <a:ext uri="{909E8E84-426E-40DD-AFC4-6F175D3DCCD1}">
              <a14:hiddenFill xmlns:a14="http://schemas.microsoft.com/office/drawing/2010/main">
                <a:solidFill>
                  <a:srgbClr val="FFFFFF"/>
                </a:solidFill>
              </a14:hiddenFill>
            </a:ext>
          </a:extLst>
        </p:spPr>
      </p:pic>
      <p:sp>
        <p:nvSpPr>
          <p:cNvPr id="223" name="TextBox 222"/>
          <p:cNvSpPr txBox="1"/>
          <p:nvPr/>
        </p:nvSpPr>
        <p:spPr>
          <a:xfrm>
            <a:off x="424136" y="1325835"/>
            <a:ext cx="1512168" cy="234405"/>
          </a:xfrm>
          <a:prstGeom prst="rect">
            <a:avLst/>
          </a:prstGeom>
          <a:noFill/>
        </p:spPr>
        <p:txBody>
          <a:bodyPr wrap="square" rtlCol="0">
            <a:noAutofit/>
          </a:bodyPr>
          <a:lstStyle/>
          <a:p>
            <a:pPr algn="l"/>
            <a:r>
              <a:rPr lang="en-AU" sz="1000" b="1" dirty="0" smtClean="0"/>
              <a:t>1-4 developers</a:t>
            </a:r>
          </a:p>
        </p:txBody>
      </p:sp>
      <p:sp>
        <p:nvSpPr>
          <p:cNvPr id="205" name="Right Arrow 204"/>
          <p:cNvSpPr/>
          <p:nvPr/>
        </p:nvSpPr>
        <p:spPr bwMode="auto">
          <a:xfrm>
            <a:off x="4600600" y="2064296"/>
            <a:ext cx="432048" cy="459240"/>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sp>
        <p:nvSpPr>
          <p:cNvPr id="211" name="Flowchart: Alternate Process 210"/>
          <p:cNvSpPr/>
          <p:nvPr/>
        </p:nvSpPr>
        <p:spPr bwMode="auto">
          <a:xfrm>
            <a:off x="6760840" y="2091487"/>
            <a:ext cx="1152128"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Deploy to Dev</a:t>
            </a:r>
            <a:endParaRPr kumimoji="0" lang="en-AU" sz="1200" b="1" i="0" u="none" strike="noStrike" cap="none" normalizeH="0" baseline="0" dirty="0" smtClean="0">
              <a:ln>
                <a:noFill/>
              </a:ln>
              <a:solidFill>
                <a:schemeClr val="tx1"/>
              </a:solidFill>
              <a:effectLst/>
              <a:latin typeface="Corpid C1 Regular" pitchFamily="34" charset="0"/>
            </a:endParaRPr>
          </a:p>
        </p:txBody>
      </p:sp>
      <p:pic>
        <p:nvPicPr>
          <p:cNvPr id="224" name="Picture 2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24736" y="3576464"/>
            <a:ext cx="360040" cy="330753"/>
          </a:xfrm>
          <a:prstGeom prst="rect">
            <a:avLst/>
          </a:prstGeom>
        </p:spPr>
      </p:pic>
      <p:pic>
        <p:nvPicPr>
          <p:cNvPr id="225" name="Picture 2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80920" y="3576464"/>
            <a:ext cx="360040" cy="330753"/>
          </a:xfrm>
          <a:prstGeom prst="rect">
            <a:avLst/>
          </a:prstGeom>
        </p:spPr>
      </p:pic>
      <p:cxnSp>
        <p:nvCxnSpPr>
          <p:cNvPr id="228" name="Straight Connector 227"/>
          <p:cNvCxnSpPr/>
          <p:nvPr/>
        </p:nvCxnSpPr>
        <p:spPr bwMode="auto">
          <a:xfrm flipV="1">
            <a:off x="3520480" y="4080520"/>
            <a:ext cx="432048" cy="1"/>
          </a:xfrm>
          <a:prstGeom prst="line">
            <a:avLst/>
          </a:prstGeom>
          <a:solidFill>
            <a:schemeClr val="hlink"/>
          </a:solidFill>
          <a:ln w="63500" cap="flat" cmpd="sng" algn="ctr">
            <a:solidFill>
              <a:srgbClr val="00B050"/>
            </a:solidFill>
            <a:prstDash val="solid"/>
            <a:round/>
            <a:headEnd type="none" w="med" len="med"/>
            <a:tailEnd type="none" w="med" len="med"/>
          </a:ln>
          <a:effectLst/>
        </p:spPr>
      </p:cxnSp>
      <p:sp>
        <p:nvSpPr>
          <p:cNvPr id="229" name="TextBox 228"/>
          <p:cNvSpPr txBox="1"/>
          <p:nvPr/>
        </p:nvSpPr>
        <p:spPr>
          <a:xfrm>
            <a:off x="5608712" y="3936504"/>
            <a:ext cx="792088" cy="234405"/>
          </a:xfrm>
          <a:prstGeom prst="rect">
            <a:avLst/>
          </a:prstGeom>
          <a:noFill/>
        </p:spPr>
        <p:txBody>
          <a:bodyPr wrap="square" rtlCol="0">
            <a:noAutofit/>
          </a:bodyPr>
          <a:lstStyle/>
          <a:p>
            <a:pPr algn="l"/>
            <a:r>
              <a:rPr lang="en-AU" sz="1000" b="1" dirty="0"/>
              <a:t>3</a:t>
            </a:r>
            <a:r>
              <a:rPr lang="en-AU" sz="1000" b="1" dirty="0" smtClean="0"/>
              <a:t> mins</a:t>
            </a:r>
          </a:p>
        </p:txBody>
      </p:sp>
      <p:cxnSp>
        <p:nvCxnSpPr>
          <p:cNvPr id="230" name="Straight Connector 229"/>
          <p:cNvCxnSpPr/>
          <p:nvPr/>
        </p:nvCxnSpPr>
        <p:spPr bwMode="auto">
          <a:xfrm flipV="1">
            <a:off x="5176664" y="4080520"/>
            <a:ext cx="432048" cy="1"/>
          </a:xfrm>
          <a:prstGeom prst="line">
            <a:avLst/>
          </a:prstGeom>
          <a:solidFill>
            <a:schemeClr val="hlink"/>
          </a:solidFill>
          <a:ln w="63500" cap="flat" cmpd="sng" algn="ctr">
            <a:solidFill>
              <a:srgbClr val="00B050"/>
            </a:solidFill>
            <a:prstDash val="solid"/>
            <a:round/>
            <a:headEnd type="none" w="med" len="med"/>
            <a:tailEnd type="none" w="med" len="med"/>
          </a:ln>
          <a:effectLst/>
        </p:spPr>
      </p:cxnSp>
      <p:pic>
        <p:nvPicPr>
          <p:cNvPr id="231" name="Picture 23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61240" y="6630087"/>
            <a:ext cx="360040" cy="330753"/>
          </a:xfrm>
          <a:prstGeom prst="rect">
            <a:avLst/>
          </a:prstGeom>
        </p:spPr>
      </p:pic>
      <p:sp>
        <p:nvSpPr>
          <p:cNvPr id="233" name="Curved Left Arrow 232"/>
          <p:cNvSpPr/>
          <p:nvPr/>
        </p:nvSpPr>
        <p:spPr bwMode="auto">
          <a:xfrm>
            <a:off x="136104" y="4832496"/>
            <a:ext cx="1656184" cy="328144"/>
          </a:xfrm>
          <a:prstGeom prst="curvedLef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sp>
        <p:nvSpPr>
          <p:cNvPr id="234" name="Curved Left Arrow 233"/>
          <p:cNvSpPr/>
          <p:nvPr/>
        </p:nvSpPr>
        <p:spPr bwMode="auto">
          <a:xfrm>
            <a:off x="568152" y="7248872"/>
            <a:ext cx="2664296" cy="397355"/>
          </a:xfrm>
          <a:prstGeom prst="curvedLef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endParaRPr kumimoji="0" lang="en-AU" sz="1600" b="0" i="0" u="none" strike="noStrike" cap="none" normalizeH="0" baseline="0" dirty="0" smtClean="0">
              <a:ln>
                <a:noFill/>
              </a:ln>
              <a:solidFill>
                <a:schemeClr val="tx1"/>
              </a:solidFill>
              <a:effectLst/>
              <a:latin typeface="Corpid C1 Regular" pitchFamily="34" charset="0"/>
            </a:endParaRPr>
          </a:p>
        </p:txBody>
      </p:sp>
      <p:pic>
        <p:nvPicPr>
          <p:cNvPr id="235" name="Picture 2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4376" y="3504456"/>
            <a:ext cx="324036" cy="308778"/>
          </a:xfrm>
          <a:prstGeom prst="rect">
            <a:avLst/>
          </a:prstGeom>
        </p:spPr>
      </p:pic>
      <p:sp>
        <p:nvSpPr>
          <p:cNvPr id="135" name="Flowchart: Alternate Process 134"/>
          <p:cNvSpPr/>
          <p:nvPr/>
        </p:nvSpPr>
        <p:spPr bwMode="auto">
          <a:xfrm>
            <a:off x="1720280" y="2064296"/>
            <a:ext cx="1224136" cy="396801"/>
          </a:xfrm>
          <a:prstGeom prst="flowChartAlternateProcess">
            <a:avLst/>
          </a:prstGeom>
          <a:no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Quality</a:t>
            </a:r>
          </a:p>
          <a:p>
            <a:pPr marL="0" marR="0" indent="0" algn="ctr" defTabSz="1042988" rtl="0" eaLnBrk="1" fontAlgn="base" latinLnBrk="0" hangingPunct="1">
              <a:lnSpc>
                <a:spcPct val="100000"/>
              </a:lnSpc>
              <a:spcBef>
                <a:spcPct val="0"/>
              </a:spcBef>
              <a:spcAft>
                <a:spcPct val="0"/>
              </a:spcAft>
              <a:buClrTx/>
              <a:buSzTx/>
              <a:buFontTx/>
              <a:buNone/>
              <a:tabLst/>
            </a:pPr>
            <a:r>
              <a:rPr lang="en-AU" sz="1200" b="1" dirty="0" smtClean="0">
                <a:latin typeface="Corpid C1 Regular" pitchFamily="34" charset="0"/>
              </a:rPr>
              <a:t>Assurance Test</a:t>
            </a:r>
            <a:endParaRPr kumimoji="0" lang="en-AU" sz="1200" b="1" i="0" u="none" strike="noStrike" cap="none" normalizeH="0" baseline="0" dirty="0" smtClean="0">
              <a:ln>
                <a:noFill/>
              </a:ln>
              <a:solidFill>
                <a:schemeClr val="tx1"/>
              </a:solidFill>
              <a:effectLst/>
              <a:latin typeface="Corpid C1 Regular" pitchFamily="34" charset="0"/>
            </a:endParaRPr>
          </a:p>
        </p:txBody>
      </p:sp>
      <p:sp>
        <p:nvSpPr>
          <p:cNvPr id="139" name="Right Arrow 138"/>
          <p:cNvSpPr/>
          <p:nvPr/>
        </p:nvSpPr>
        <p:spPr bwMode="auto">
          <a:xfrm>
            <a:off x="3016424" y="2064296"/>
            <a:ext cx="432048" cy="459240"/>
          </a:xfrm>
          <a:prstGeom prst="rightArrow">
            <a:avLst/>
          </a:prstGeom>
          <a:solidFill>
            <a:schemeClr val="bg2">
              <a:lumMod val="60000"/>
              <a:lumOff val="40000"/>
            </a:schemeClr>
          </a:solidFill>
          <a:ln w="6350" cap="flat" cmpd="sng" algn="ctr">
            <a:solidFill>
              <a:schemeClr val="accent4"/>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042988" fontAlgn="base">
              <a:spcBef>
                <a:spcPct val="0"/>
              </a:spcBef>
              <a:spcAft>
                <a:spcPct val="0"/>
              </a:spcAft>
            </a:pPr>
            <a:endParaRPr lang="en-AU" sz="1600" dirty="0">
              <a:latin typeface="Corpid C1 Regular" pitchFamily="34" charset="0"/>
            </a:endParaRPr>
          </a:p>
        </p:txBody>
      </p:sp>
      <p:pic>
        <p:nvPicPr>
          <p:cNvPr id="140" name="Picture 13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40560" y="3576464"/>
            <a:ext cx="360040" cy="330753"/>
          </a:xfrm>
          <a:prstGeom prst="rect">
            <a:avLst/>
          </a:prstGeom>
        </p:spPr>
      </p:pic>
      <p:pic>
        <p:nvPicPr>
          <p:cNvPr id="143" name="Picture 13" descr="https://encrypted-tbn0.gstatic.com/images?q=tbn:ANd9GcRrxN0RrI_KDN_uk-hgi6psWejo0_l70ZXb6vwAApyhg8McXN6f"/>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964196" y="3541188"/>
            <a:ext cx="252028" cy="323307"/>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1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37104" y="3605751"/>
            <a:ext cx="360040" cy="330753"/>
          </a:xfrm>
          <a:prstGeom prst="rect">
            <a:avLst/>
          </a:prstGeom>
        </p:spPr>
      </p:pic>
      <p:pic>
        <p:nvPicPr>
          <p:cNvPr id="150" name="Picture 14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21280" y="3576464"/>
            <a:ext cx="360040" cy="330753"/>
          </a:xfrm>
          <a:prstGeom prst="rect">
            <a:avLst/>
          </a:prstGeom>
        </p:spPr>
      </p:pic>
      <p:sp>
        <p:nvSpPr>
          <p:cNvPr id="151" name="TextBox 150"/>
          <p:cNvSpPr txBox="1"/>
          <p:nvPr/>
        </p:nvSpPr>
        <p:spPr>
          <a:xfrm>
            <a:off x="8849072" y="3936504"/>
            <a:ext cx="792088" cy="234405"/>
          </a:xfrm>
          <a:prstGeom prst="rect">
            <a:avLst/>
          </a:prstGeom>
          <a:noFill/>
        </p:spPr>
        <p:txBody>
          <a:bodyPr wrap="square" rtlCol="0">
            <a:noAutofit/>
          </a:bodyPr>
          <a:lstStyle/>
          <a:p>
            <a:pPr algn="l"/>
            <a:r>
              <a:rPr lang="en-AU" sz="1000" b="1" dirty="0" smtClean="0"/>
              <a:t>5 mins</a:t>
            </a:r>
          </a:p>
        </p:txBody>
      </p:sp>
      <p:cxnSp>
        <p:nvCxnSpPr>
          <p:cNvPr id="154" name="Straight Connector 153"/>
          <p:cNvCxnSpPr/>
          <p:nvPr/>
        </p:nvCxnSpPr>
        <p:spPr bwMode="auto">
          <a:xfrm flipV="1">
            <a:off x="6832848" y="4080140"/>
            <a:ext cx="432048" cy="1"/>
          </a:xfrm>
          <a:prstGeom prst="line">
            <a:avLst/>
          </a:prstGeom>
          <a:solidFill>
            <a:schemeClr val="hlink"/>
          </a:solidFill>
          <a:ln w="63500" cap="flat" cmpd="sng" algn="ctr">
            <a:solidFill>
              <a:srgbClr val="00B050"/>
            </a:solidFill>
            <a:prstDash val="solid"/>
            <a:round/>
            <a:headEnd type="none" w="med" len="med"/>
            <a:tailEnd type="none" w="med" len="med"/>
          </a:ln>
          <a:effectLst/>
        </p:spPr>
      </p:cxnSp>
      <p:sp>
        <p:nvSpPr>
          <p:cNvPr id="155" name="TextBox 154"/>
          <p:cNvSpPr txBox="1"/>
          <p:nvPr/>
        </p:nvSpPr>
        <p:spPr>
          <a:xfrm>
            <a:off x="7264896" y="3918123"/>
            <a:ext cx="792088" cy="234405"/>
          </a:xfrm>
          <a:prstGeom prst="rect">
            <a:avLst/>
          </a:prstGeom>
          <a:noFill/>
        </p:spPr>
        <p:txBody>
          <a:bodyPr wrap="square" rtlCol="0">
            <a:noAutofit/>
          </a:bodyPr>
          <a:lstStyle/>
          <a:p>
            <a:pPr algn="l"/>
            <a:r>
              <a:rPr lang="en-AU" sz="1000" b="1" dirty="0" smtClean="0"/>
              <a:t>5 mins</a:t>
            </a:r>
          </a:p>
        </p:txBody>
      </p:sp>
      <p:pic>
        <p:nvPicPr>
          <p:cNvPr id="5" name="Picture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05599" y="3576464"/>
            <a:ext cx="503113" cy="36004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248672" y="3360440"/>
            <a:ext cx="756084" cy="220524"/>
          </a:xfrm>
          <a:prstGeom prst="rect">
            <a:avLst/>
          </a:prstGeom>
        </p:spPr>
      </p:pic>
      <p:pic>
        <p:nvPicPr>
          <p:cNvPr id="156" name="Picture 13" descr="https://encrypted-tbn0.gstatic.com/images?q=tbn:ANd9GcRrxN0RrI_KDN_uk-hgi6psWejo0_l70ZXb6vwAApyhg8McXN6f"/>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2332348" y="3504456"/>
            <a:ext cx="252028" cy="323307"/>
          </a:xfrm>
          <a:prstGeom prst="rect">
            <a:avLst/>
          </a:prstGeom>
          <a:noFill/>
          <a:extLst>
            <a:ext uri="{909E8E84-426E-40DD-AFC4-6F175D3DCCD1}">
              <a14:hiddenFill xmlns:a14="http://schemas.microsoft.com/office/drawing/2010/main">
                <a:solidFill>
                  <a:srgbClr val="FFFFFF"/>
                </a:solidFill>
              </a14:hiddenFill>
            </a:ext>
          </a:extLst>
        </p:spPr>
      </p:pic>
      <p:cxnSp>
        <p:nvCxnSpPr>
          <p:cNvPr id="153" name="Straight Connector 152"/>
          <p:cNvCxnSpPr/>
          <p:nvPr/>
        </p:nvCxnSpPr>
        <p:spPr bwMode="auto">
          <a:xfrm flipV="1">
            <a:off x="2008312" y="7141238"/>
            <a:ext cx="432048" cy="1"/>
          </a:xfrm>
          <a:prstGeom prst="line">
            <a:avLst/>
          </a:prstGeom>
          <a:solidFill>
            <a:schemeClr val="hlink"/>
          </a:solidFill>
          <a:ln w="63500" cap="flat" cmpd="sng" algn="ctr">
            <a:solidFill>
              <a:srgbClr val="00B050"/>
            </a:solidFill>
            <a:prstDash val="solid"/>
            <a:round/>
            <a:headEnd type="none" w="med" len="med"/>
            <a:tailEnd type="none" w="med" len="med"/>
          </a:ln>
          <a:effectLst/>
        </p:spPr>
      </p:cxnSp>
      <p:sp>
        <p:nvSpPr>
          <p:cNvPr id="158" name="TextBox 157"/>
          <p:cNvSpPr txBox="1"/>
          <p:nvPr/>
        </p:nvSpPr>
        <p:spPr>
          <a:xfrm>
            <a:off x="2440360" y="7032848"/>
            <a:ext cx="792088" cy="234405"/>
          </a:xfrm>
          <a:prstGeom prst="rect">
            <a:avLst/>
          </a:prstGeom>
          <a:noFill/>
        </p:spPr>
        <p:txBody>
          <a:bodyPr wrap="square" rtlCol="0">
            <a:noAutofit/>
          </a:bodyPr>
          <a:lstStyle/>
          <a:p>
            <a:pPr algn="l"/>
            <a:r>
              <a:rPr lang="en-AU" sz="1000" b="1" dirty="0" smtClean="0"/>
              <a:t>200 hrs</a:t>
            </a:r>
          </a:p>
        </p:txBody>
      </p:sp>
      <p:cxnSp>
        <p:nvCxnSpPr>
          <p:cNvPr id="159" name="Straight Connector 158"/>
          <p:cNvCxnSpPr/>
          <p:nvPr/>
        </p:nvCxnSpPr>
        <p:spPr bwMode="auto">
          <a:xfrm flipV="1">
            <a:off x="7624936" y="7141238"/>
            <a:ext cx="432048" cy="1"/>
          </a:xfrm>
          <a:prstGeom prst="line">
            <a:avLst/>
          </a:prstGeom>
          <a:solidFill>
            <a:schemeClr val="hlink"/>
          </a:solidFill>
          <a:ln w="63500" cap="flat" cmpd="sng" algn="ctr">
            <a:solidFill>
              <a:srgbClr val="00B050"/>
            </a:solidFill>
            <a:prstDash val="solid"/>
            <a:round/>
            <a:headEnd type="none" w="med" len="med"/>
            <a:tailEnd type="none" w="med" len="med"/>
          </a:ln>
          <a:effectLst/>
        </p:spPr>
      </p:cxnSp>
      <p:sp>
        <p:nvSpPr>
          <p:cNvPr id="162" name="TextBox 161"/>
          <p:cNvSpPr txBox="1"/>
          <p:nvPr/>
        </p:nvSpPr>
        <p:spPr>
          <a:xfrm>
            <a:off x="8056984" y="7032848"/>
            <a:ext cx="792088" cy="234405"/>
          </a:xfrm>
          <a:prstGeom prst="rect">
            <a:avLst/>
          </a:prstGeom>
          <a:noFill/>
        </p:spPr>
        <p:txBody>
          <a:bodyPr wrap="square" rtlCol="0">
            <a:noAutofit/>
          </a:bodyPr>
          <a:lstStyle/>
          <a:p>
            <a:pPr algn="l"/>
            <a:r>
              <a:rPr lang="en-AU" sz="1000" b="1" dirty="0" smtClean="0"/>
              <a:t>32 hrs</a:t>
            </a:r>
          </a:p>
        </p:txBody>
      </p:sp>
      <p:cxnSp>
        <p:nvCxnSpPr>
          <p:cNvPr id="163" name="Straight Connector 162"/>
          <p:cNvCxnSpPr/>
          <p:nvPr/>
        </p:nvCxnSpPr>
        <p:spPr bwMode="auto">
          <a:xfrm flipV="1">
            <a:off x="5752728" y="9427113"/>
            <a:ext cx="432048" cy="1"/>
          </a:xfrm>
          <a:prstGeom prst="line">
            <a:avLst/>
          </a:prstGeom>
          <a:solidFill>
            <a:schemeClr val="hlink"/>
          </a:solidFill>
          <a:ln w="63500" cap="flat" cmpd="sng" algn="ctr">
            <a:solidFill>
              <a:srgbClr val="00B050"/>
            </a:solidFill>
            <a:prstDash val="solid"/>
            <a:round/>
            <a:headEnd type="none" w="med" len="med"/>
            <a:tailEnd type="none" w="med" len="med"/>
          </a:ln>
          <a:effectLst/>
        </p:spPr>
      </p:cxnSp>
      <p:sp>
        <p:nvSpPr>
          <p:cNvPr id="164" name="TextBox 163"/>
          <p:cNvSpPr txBox="1"/>
          <p:nvPr/>
        </p:nvSpPr>
        <p:spPr>
          <a:xfrm>
            <a:off x="6248400" y="9318723"/>
            <a:ext cx="792088" cy="234405"/>
          </a:xfrm>
          <a:prstGeom prst="rect">
            <a:avLst/>
          </a:prstGeom>
          <a:noFill/>
        </p:spPr>
        <p:txBody>
          <a:bodyPr wrap="square" rtlCol="0">
            <a:noAutofit/>
          </a:bodyPr>
          <a:lstStyle/>
          <a:p>
            <a:pPr algn="l"/>
            <a:r>
              <a:rPr lang="en-AU" sz="1000" b="1" dirty="0"/>
              <a:t>1</a:t>
            </a:r>
            <a:r>
              <a:rPr lang="en-AU" sz="1000" b="1" dirty="0" smtClean="0"/>
              <a:t> hr</a:t>
            </a:r>
          </a:p>
        </p:txBody>
      </p:sp>
      <p:sp>
        <p:nvSpPr>
          <p:cNvPr id="12" name="TextBox 11"/>
          <p:cNvSpPr txBox="1"/>
          <p:nvPr/>
        </p:nvSpPr>
        <p:spPr>
          <a:xfrm>
            <a:off x="3620108" y="7267253"/>
            <a:ext cx="1988604" cy="269651"/>
          </a:xfrm>
          <a:prstGeom prst="rect">
            <a:avLst/>
          </a:prstGeom>
          <a:noFill/>
        </p:spPr>
        <p:txBody>
          <a:bodyPr wrap="square" rtlCol="0">
            <a:noAutofit/>
          </a:bodyPr>
          <a:lstStyle/>
          <a:p>
            <a:pPr algn="l"/>
            <a:r>
              <a:rPr lang="en-AU" sz="900" b="1" dirty="0" smtClean="0">
                <a:solidFill>
                  <a:srgbClr val="FF0000"/>
                </a:solidFill>
              </a:rPr>
              <a:t>Kick-off PDU process early</a:t>
            </a:r>
          </a:p>
        </p:txBody>
      </p:sp>
      <p:cxnSp>
        <p:nvCxnSpPr>
          <p:cNvPr id="165" name="Straight Connector 164"/>
          <p:cNvCxnSpPr/>
          <p:nvPr/>
        </p:nvCxnSpPr>
        <p:spPr bwMode="auto">
          <a:xfrm flipV="1">
            <a:off x="2008312" y="9445494"/>
            <a:ext cx="432048" cy="1"/>
          </a:xfrm>
          <a:prstGeom prst="line">
            <a:avLst/>
          </a:prstGeom>
          <a:solidFill>
            <a:schemeClr val="hlink"/>
          </a:solidFill>
          <a:ln w="63500" cap="flat" cmpd="sng" algn="ctr">
            <a:solidFill>
              <a:srgbClr val="00B050"/>
            </a:solidFill>
            <a:prstDash val="solid"/>
            <a:round/>
            <a:headEnd type="none" w="med" len="med"/>
            <a:tailEnd type="none" w="med" len="med"/>
          </a:ln>
          <a:effectLst/>
        </p:spPr>
      </p:cxnSp>
      <p:sp>
        <p:nvSpPr>
          <p:cNvPr id="174" name="TextBox 173"/>
          <p:cNvSpPr txBox="1"/>
          <p:nvPr/>
        </p:nvSpPr>
        <p:spPr>
          <a:xfrm>
            <a:off x="2440360" y="9337104"/>
            <a:ext cx="792088" cy="234405"/>
          </a:xfrm>
          <a:prstGeom prst="rect">
            <a:avLst/>
          </a:prstGeom>
          <a:noFill/>
        </p:spPr>
        <p:txBody>
          <a:bodyPr wrap="square" rtlCol="0">
            <a:noAutofit/>
          </a:bodyPr>
          <a:lstStyle/>
          <a:p>
            <a:pPr algn="l"/>
            <a:r>
              <a:rPr lang="en-AU" sz="1000" b="1" dirty="0" smtClean="0"/>
              <a:t>80 hrs</a:t>
            </a:r>
          </a:p>
        </p:txBody>
      </p:sp>
      <p:sp>
        <p:nvSpPr>
          <p:cNvPr id="177" name="TextBox 176"/>
          <p:cNvSpPr txBox="1"/>
          <p:nvPr/>
        </p:nvSpPr>
        <p:spPr>
          <a:xfrm>
            <a:off x="2224336" y="3918123"/>
            <a:ext cx="792088" cy="234405"/>
          </a:xfrm>
          <a:prstGeom prst="rect">
            <a:avLst/>
          </a:prstGeom>
          <a:noFill/>
        </p:spPr>
        <p:txBody>
          <a:bodyPr wrap="square" rtlCol="0">
            <a:noAutofit/>
          </a:bodyPr>
          <a:lstStyle/>
          <a:p>
            <a:pPr algn="l"/>
            <a:r>
              <a:rPr lang="en-AU" sz="1000" b="1" dirty="0"/>
              <a:t>5</a:t>
            </a:r>
            <a:r>
              <a:rPr lang="en-AU" sz="1000" b="1" dirty="0" smtClean="0"/>
              <a:t> mins</a:t>
            </a:r>
          </a:p>
        </p:txBody>
      </p:sp>
      <p:cxnSp>
        <p:nvCxnSpPr>
          <p:cNvPr id="178" name="Straight Connector 177"/>
          <p:cNvCxnSpPr/>
          <p:nvPr/>
        </p:nvCxnSpPr>
        <p:spPr bwMode="auto">
          <a:xfrm flipV="1">
            <a:off x="1792288" y="4062139"/>
            <a:ext cx="432048" cy="1"/>
          </a:xfrm>
          <a:prstGeom prst="line">
            <a:avLst/>
          </a:prstGeom>
          <a:solidFill>
            <a:schemeClr val="hlink"/>
          </a:solidFill>
          <a:ln w="63500" cap="flat" cmpd="sng" algn="ctr">
            <a:solidFill>
              <a:srgbClr val="00B050"/>
            </a:solidFill>
            <a:prstDash val="solid"/>
            <a:round/>
            <a:headEnd type="none" w="med" len="med"/>
            <a:tailEnd type="none" w="med" len="med"/>
          </a:ln>
          <a:effectLst/>
        </p:spPr>
      </p:cxnSp>
      <p:pic>
        <p:nvPicPr>
          <p:cNvPr id="13" name="Picture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332348" y="6766176"/>
            <a:ext cx="932681" cy="194664"/>
          </a:xfrm>
          <a:prstGeom prst="rect">
            <a:avLst/>
          </a:prstGeom>
        </p:spPr>
      </p:pic>
      <p:pic>
        <p:nvPicPr>
          <p:cNvPr id="181" name="Picture 18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40360" y="9070432"/>
            <a:ext cx="932681" cy="194664"/>
          </a:xfrm>
          <a:prstGeom prst="rect">
            <a:avLst/>
          </a:prstGeom>
        </p:spPr>
      </p:pic>
      <p:sp>
        <p:nvSpPr>
          <p:cNvPr id="185" name="TextBox 184"/>
          <p:cNvSpPr txBox="1"/>
          <p:nvPr/>
        </p:nvSpPr>
        <p:spPr>
          <a:xfrm>
            <a:off x="280120" y="7248872"/>
            <a:ext cx="2880320" cy="126669"/>
          </a:xfrm>
          <a:prstGeom prst="rect">
            <a:avLst/>
          </a:prstGeom>
          <a:noFill/>
          <a:ln>
            <a:gradFill>
              <a:gsLst>
                <a:gs pos="0">
                  <a:schemeClr val="tx1"/>
                </a:gs>
                <a:gs pos="50000">
                  <a:schemeClr val="accent1">
                    <a:tint val="44500"/>
                    <a:satMod val="160000"/>
                  </a:schemeClr>
                </a:gs>
                <a:gs pos="100000">
                  <a:schemeClr val="accent1">
                    <a:tint val="23500"/>
                    <a:satMod val="160000"/>
                  </a:schemeClr>
                </a:gs>
              </a:gsLst>
              <a:lin ang="5400000" scaled="0"/>
            </a:gradFill>
          </a:ln>
        </p:spPr>
        <p:txBody>
          <a:bodyPr wrap="square" rtlCol="0">
            <a:noAutofit/>
          </a:bodyPr>
          <a:lstStyle/>
          <a:p>
            <a:pPr algn="l"/>
            <a:r>
              <a:rPr lang="en-AU" sz="1000" b="1" dirty="0" smtClean="0">
                <a:solidFill>
                  <a:srgbClr val="FF0000"/>
                </a:solidFill>
              </a:rPr>
              <a:t>On average of </a:t>
            </a:r>
            <a:r>
              <a:rPr lang="en-AU" sz="1000" b="1" dirty="0">
                <a:solidFill>
                  <a:srgbClr val="FF0000"/>
                </a:solidFill>
              </a:rPr>
              <a:t> </a:t>
            </a:r>
            <a:r>
              <a:rPr lang="en-AU" sz="1000" b="1" dirty="0" smtClean="0">
                <a:solidFill>
                  <a:srgbClr val="FF0000"/>
                </a:solidFill>
              </a:rPr>
              <a:t>~ </a:t>
            </a:r>
            <a:r>
              <a:rPr lang="en-AU" sz="1000" b="1" dirty="0">
                <a:solidFill>
                  <a:srgbClr val="FF0000"/>
                </a:solidFill>
              </a:rPr>
              <a:t>3</a:t>
            </a:r>
            <a:r>
              <a:rPr lang="en-AU" sz="1000" b="1" dirty="0" smtClean="0">
                <a:solidFill>
                  <a:srgbClr val="FF0000"/>
                </a:solidFill>
              </a:rPr>
              <a:t> days  feedback cycle</a:t>
            </a:r>
          </a:p>
        </p:txBody>
      </p:sp>
      <p:pic>
        <p:nvPicPr>
          <p:cNvPr id="186" name="Picture 18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377464" y="3576464"/>
            <a:ext cx="360040" cy="330753"/>
          </a:xfrm>
          <a:prstGeom prst="rect">
            <a:avLst/>
          </a:prstGeom>
        </p:spPr>
      </p:pic>
    </p:spTree>
    <p:extLst>
      <p:ext uri="{BB962C8B-B14F-4D97-AF65-F5344CB8AC3E}">
        <p14:creationId xmlns:p14="http://schemas.microsoft.com/office/powerpoint/2010/main" val="1628561356"/>
      </p:ext>
    </p:extLst>
  </p:cSld>
  <p:clrMapOvr>
    <a:masterClrMapping/>
  </p:clrMapOvr>
  <p:timing>
    <p:tnLst>
      <p:par>
        <p:cTn id="1" dur="indefinite" restart="never" nodeType="tmRoot"/>
      </p:par>
    </p:tnLst>
  </p:timing>
</p:sld>
</file>

<file path=ppt/theme/theme1.xml><?xml version="1.0" encoding="utf-8"?>
<a:theme xmlns:a="http://schemas.openxmlformats.org/drawingml/2006/main" name="9_NAB PowerPoint 2007_2010 template">
  <a:themeElements>
    <a:clrScheme name="NAB PPT2007_2010">
      <a:dk1>
        <a:srgbClr val="000000"/>
      </a:dk1>
      <a:lt1>
        <a:srgbClr val="FFFFFF"/>
      </a:lt1>
      <a:dk2>
        <a:srgbClr val="F2F4F6"/>
      </a:dk2>
      <a:lt2>
        <a:srgbClr val="444694"/>
      </a:lt2>
      <a:accent1>
        <a:srgbClr val="FF0000"/>
      </a:accent1>
      <a:accent2>
        <a:srgbClr val="000000"/>
      </a:accent2>
      <a:accent3>
        <a:srgbClr val="A3ADB2"/>
      </a:accent3>
      <a:accent4>
        <a:srgbClr val="4C626C"/>
      </a:accent4>
      <a:accent5>
        <a:srgbClr val="152773"/>
      </a:accent5>
      <a:accent6>
        <a:srgbClr val="9A9AC8"/>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7_NAB PowerPoint template">
  <a:themeElements>
    <a:clrScheme name="NAB PPT">
      <a:dk1>
        <a:srgbClr val="000000"/>
      </a:dk1>
      <a:lt1>
        <a:srgbClr val="FFFFFF"/>
      </a:lt1>
      <a:dk2>
        <a:srgbClr val="9A9AC8"/>
      </a:dk2>
      <a:lt2>
        <a:srgbClr val="444694"/>
      </a:lt2>
      <a:accent1>
        <a:srgbClr val="FF0000"/>
      </a:accent1>
      <a:accent2>
        <a:srgbClr val="000000"/>
      </a:accent2>
      <a:accent3>
        <a:srgbClr val="D0D0D0"/>
      </a:accent3>
      <a:accent4>
        <a:srgbClr val="878787"/>
      </a:accent4>
      <a:accent5>
        <a:srgbClr val="B2B2B2"/>
      </a:accent5>
      <a:accent6>
        <a:srgbClr val="575757"/>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8_NAB PowerPoint template">
  <a:themeElements>
    <a:clrScheme name="NAB PPT">
      <a:dk1>
        <a:srgbClr val="000000"/>
      </a:dk1>
      <a:lt1>
        <a:srgbClr val="FFFFFF"/>
      </a:lt1>
      <a:dk2>
        <a:srgbClr val="9A9AC8"/>
      </a:dk2>
      <a:lt2>
        <a:srgbClr val="444694"/>
      </a:lt2>
      <a:accent1>
        <a:srgbClr val="FF0000"/>
      </a:accent1>
      <a:accent2>
        <a:srgbClr val="000000"/>
      </a:accent2>
      <a:accent3>
        <a:srgbClr val="D0D0D0"/>
      </a:accent3>
      <a:accent4>
        <a:srgbClr val="878787"/>
      </a:accent4>
      <a:accent5>
        <a:srgbClr val="B2B2B2"/>
      </a:accent5>
      <a:accent6>
        <a:srgbClr val="575757"/>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4_NAB PowerPoint 2007_2010 template">
  <a:themeElements>
    <a:clrScheme name="NAB PPT2007_2010">
      <a:dk1>
        <a:srgbClr val="000000"/>
      </a:dk1>
      <a:lt1>
        <a:srgbClr val="FFFFFF"/>
      </a:lt1>
      <a:dk2>
        <a:srgbClr val="F2F4F6"/>
      </a:dk2>
      <a:lt2>
        <a:srgbClr val="444694"/>
      </a:lt2>
      <a:accent1>
        <a:srgbClr val="FF0000"/>
      </a:accent1>
      <a:accent2>
        <a:srgbClr val="000000"/>
      </a:accent2>
      <a:accent3>
        <a:srgbClr val="A3ADB2"/>
      </a:accent3>
      <a:accent4>
        <a:srgbClr val="4C626C"/>
      </a:accent4>
      <a:accent5>
        <a:srgbClr val="152773"/>
      </a:accent5>
      <a:accent6>
        <a:srgbClr val="9A9AC8"/>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13.xml><?xml version="1.0" encoding="utf-8"?>
<a:theme xmlns:a="http://schemas.openxmlformats.org/drawingml/2006/main" name="5_NAB PowerPoint 2007_2010 template">
  <a:themeElements>
    <a:clrScheme name="NAB PPT2007_2010">
      <a:dk1>
        <a:srgbClr val="000000"/>
      </a:dk1>
      <a:lt1>
        <a:srgbClr val="FFFFFF"/>
      </a:lt1>
      <a:dk2>
        <a:srgbClr val="F2F4F6"/>
      </a:dk2>
      <a:lt2>
        <a:srgbClr val="444694"/>
      </a:lt2>
      <a:accent1>
        <a:srgbClr val="FF0000"/>
      </a:accent1>
      <a:accent2>
        <a:srgbClr val="000000"/>
      </a:accent2>
      <a:accent3>
        <a:srgbClr val="A3ADB2"/>
      </a:accent3>
      <a:accent4>
        <a:srgbClr val="4C626C"/>
      </a:accent4>
      <a:accent5>
        <a:srgbClr val="152773"/>
      </a:accent5>
      <a:accent6>
        <a:srgbClr val="9A9AC8"/>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14.xml><?xml version="1.0" encoding="utf-8"?>
<a:theme xmlns:a="http://schemas.openxmlformats.org/drawingml/2006/main" name="6_NAB PowerPoint 2007_2010 template">
  <a:themeElements>
    <a:clrScheme name="NAB PPT2007_2010">
      <a:dk1>
        <a:srgbClr val="000000"/>
      </a:dk1>
      <a:lt1>
        <a:srgbClr val="FFFFFF"/>
      </a:lt1>
      <a:dk2>
        <a:srgbClr val="F2F4F6"/>
      </a:dk2>
      <a:lt2>
        <a:srgbClr val="444694"/>
      </a:lt2>
      <a:accent1>
        <a:srgbClr val="FF0000"/>
      </a:accent1>
      <a:accent2>
        <a:srgbClr val="000000"/>
      </a:accent2>
      <a:accent3>
        <a:srgbClr val="A3ADB2"/>
      </a:accent3>
      <a:accent4>
        <a:srgbClr val="4C626C"/>
      </a:accent4>
      <a:accent5>
        <a:srgbClr val="152773"/>
      </a:accent5>
      <a:accent6>
        <a:srgbClr val="9A9AC8"/>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15.xml><?xml version="1.0" encoding="utf-8"?>
<a:theme xmlns:a="http://schemas.openxmlformats.org/drawingml/2006/main" name="1_NAB PowerPoint template">
  <a:themeElements>
    <a:clrScheme name="NAB PPT">
      <a:dk1>
        <a:srgbClr val="000000"/>
      </a:dk1>
      <a:lt1>
        <a:srgbClr val="FFFFFF"/>
      </a:lt1>
      <a:dk2>
        <a:srgbClr val="9A9AC8"/>
      </a:dk2>
      <a:lt2>
        <a:srgbClr val="444694"/>
      </a:lt2>
      <a:accent1>
        <a:srgbClr val="FF0000"/>
      </a:accent1>
      <a:accent2>
        <a:srgbClr val="000000"/>
      </a:accent2>
      <a:accent3>
        <a:srgbClr val="D0D0D0"/>
      </a:accent3>
      <a:accent4>
        <a:srgbClr val="878787"/>
      </a:accent4>
      <a:accent5>
        <a:srgbClr val="B2B2B2"/>
      </a:accent5>
      <a:accent6>
        <a:srgbClr val="575757"/>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16.xml><?xml version="1.0" encoding="utf-8"?>
<a:theme xmlns:a="http://schemas.openxmlformats.org/drawingml/2006/main" name="7_NAB PowerPoint 2007_2010 template">
  <a:themeElements>
    <a:clrScheme name="NAB PPT2007_2010">
      <a:dk1>
        <a:srgbClr val="000000"/>
      </a:dk1>
      <a:lt1>
        <a:srgbClr val="FFFFFF"/>
      </a:lt1>
      <a:dk2>
        <a:srgbClr val="F2F4F6"/>
      </a:dk2>
      <a:lt2>
        <a:srgbClr val="444694"/>
      </a:lt2>
      <a:accent1>
        <a:srgbClr val="FF0000"/>
      </a:accent1>
      <a:accent2>
        <a:srgbClr val="000000"/>
      </a:accent2>
      <a:accent3>
        <a:srgbClr val="A3ADB2"/>
      </a:accent3>
      <a:accent4>
        <a:srgbClr val="4C626C"/>
      </a:accent4>
      <a:accent5>
        <a:srgbClr val="152773"/>
      </a:accent5>
      <a:accent6>
        <a:srgbClr val="9A9AC8"/>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17.xml><?xml version="1.0" encoding="utf-8"?>
<a:theme xmlns:a="http://schemas.openxmlformats.org/drawingml/2006/main" name="2_NAB PowerPoint template">
  <a:themeElements>
    <a:clrScheme name="NAB PPT">
      <a:dk1>
        <a:srgbClr val="000000"/>
      </a:dk1>
      <a:lt1>
        <a:srgbClr val="FFFFFF"/>
      </a:lt1>
      <a:dk2>
        <a:srgbClr val="9A9AC8"/>
      </a:dk2>
      <a:lt2>
        <a:srgbClr val="444694"/>
      </a:lt2>
      <a:accent1>
        <a:srgbClr val="FF0000"/>
      </a:accent1>
      <a:accent2>
        <a:srgbClr val="000000"/>
      </a:accent2>
      <a:accent3>
        <a:srgbClr val="D0D0D0"/>
      </a:accent3>
      <a:accent4>
        <a:srgbClr val="878787"/>
      </a:accent4>
      <a:accent5>
        <a:srgbClr val="B2B2B2"/>
      </a:accent5>
      <a:accent6>
        <a:srgbClr val="575757"/>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18.xml><?xml version="1.0" encoding="utf-8"?>
<a:theme xmlns:a="http://schemas.openxmlformats.org/drawingml/2006/main" name="10_NAB PowerPoint template">
  <a:themeElements>
    <a:clrScheme name="NAB PPT">
      <a:dk1>
        <a:srgbClr val="000000"/>
      </a:dk1>
      <a:lt1>
        <a:srgbClr val="FFFFFF"/>
      </a:lt1>
      <a:dk2>
        <a:srgbClr val="9A9AC8"/>
      </a:dk2>
      <a:lt2>
        <a:srgbClr val="444694"/>
      </a:lt2>
      <a:accent1>
        <a:srgbClr val="FF0000"/>
      </a:accent1>
      <a:accent2>
        <a:srgbClr val="000000"/>
      </a:accent2>
      <a:accent3>
        <a:srgbClr val="D0D0D0"/>
      </a:accent3>
      <a:accent4>
        <a:srgbClr val="878787"/>
      </a:accent4>
      <a:accent5>
        <a:srgbClr val="B2B2B2"/>
      </a:accent5>
      <a:accent6>
        <a:srgbClr val="575757"/>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19.xml><?xml version="1.0" encoding="utf-8"?>
<a:theme xmlns:a="http://schemas.openxmlformats.org/drawingml/2006/main" name="8_NAB PowerPoint 2007_2010 template">
  <a:themeElements>
    <a:clrScheme name="NAB PPT2007_2010">
      <a:dk1>
        <a:srgbClr val="000000"/>
      </a:dk1>
      <a:lt1>
        <a:srgbClr val="FFFFFF"/>
      </a:lt1>
      <a:dk2>
        <a:srgbClr val="F2F4F6"/>
      </a:dk2>
      <a:lt2>
        <a:srgbClr val="444694"/>
      </a:lt2>
      <a:accent1>
        <a:srgbClr val="FF0000"/>
      </a:accent1>
      <a:accent2>
        <a:srgbClr val="000000"/>
      </a:accent2>
      <a:accent3>
        <a:srgbClr val="A3ADB2"/>
      </a:accent3>
      <a:accent4>
        <a:srgbClr val="4C626C"/>
      </a:accent4>
      <a:accent5>
        <a:srgbClr val="152773"/>
      </a:accent5>
      <a:accent6>
        <a:srgbClr val="9A9AC8"/>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NAB PowerPoint 2007_2010 template">
  <a:themeElements>
    <a:clrScheme name="NAB PPT2007_2010">
      <a:dk1>
        <a:srgbClr val="000000"/>
      </a:dk1>
      <a:lt1>
        <a:srgbClr val="FFFFFF"/>
      </a:lt1>
      <a:dk2>
        <a:srgbClr val="F2F4F6"/>
      </a:dk2>
      <a:lt2>
        <a:srgbClr val="444694"/>
      </a:lt2>
      <a:accent1>
        <a:srgbClr val="FF0000"/>
      </a:accent1>
      <a:accent2>
        <a:srgbClr val="000000"/>
      </a:accent2>
      <a:accent3>
        <a:srgbClr val="A3ADB2"/>
      </a:accent3>
      <a:accent4>
        <a:srgbClr val="4C626C"/>
      </a:accent4>
      <a:accent5>
        <a:srgbClr val="152773"/>
      </a:accent5>
      <a:accent6>
        <a:srgbClr val="9A9AC8"/>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20.xml><?xml version="1.0" encoding="utf-8"?>
<a:theme xmlns:a="http://schemas.openxmlformats.org/drawingml/2006/main" name="10_NAB PowerPoint 2007_2010 template">
  <a:themeElements>
    <a:clrScheme name="NAB PPT2007_2010">
      <a:dk1>
        <a:srgbClr val="000000"/>
      </a:dk1>
      <a:lt1>
        <a:srgbClr val="FFFFFF"/>
      </a:lt1>
      <a:dk2>
        <a:srgbClr val="F2F4F6"/>
      </a:dk2>
      <a:lt2>
        <a:srgbClr val="444694"/>
      </a:lt2>
      <a:accent1>
        <a:srgbClr val="FF0000"/>
      </a:accent1>
      <a:accent2>
        <a:srgbClr val="000000"/>
      </a:accent2>
      <a:accent3>
        <a:srgbClr val="A3ADB2"/>
      </a:accent3>
      <a:accent4>
        <a:srgbClr val="4C626C"/>
      </a:accent4>
      <a:accent5>
        <a:srgbClr val="152773"/>
      </a:accent5>
      <a:accent6>
        <a:srgbClr val="9A9AC8"/>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21.xml><?xml version="1.0" encoding="utf-8"?>
<a:theme xmlns:a="http://schemas.openxmlformats.org/drawingml/2006/main" name="11_NAB PowerPoint 2007_2010 template">
  <a:themeElements>
    <a:clrScheme name="NAB PPT2007_2010">
      <a:dk1>
        <a:srgbClr val="000000"/>
      </a:dk1>
      <a:lt1>
        <a:srgbClr val="FFFFFF"/>
      </a:lt1>
      <a:dk2>
        <a:srgbClr val="F2F4F6"/>
      </a:dk2>
      <a:lt2>
        <a:srgbClr val="444694"/>
      </a:lt2>
      <a:accent1>
        <a:srgbClr val="FF0000"/>
      </a:accent1>
      <a:accent2>
        <a:srgbClr val="000000"/>
      </a:accent2>
      <a:accent3>
        <a:srgbClr val="A3ADB2"/>
      </a:accent3>
      <a:accent4>
        <a:srgbClr val="4C626C"/>
      </a:accent4>
      <a:accent5>
        <a:srgbClr val="152773"/>
      </a:accent5>
      <a:accent6>
        <a:srgbClr val="9A9AC8"/>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22.xml><?xml version="1.0" encoding="utf-8"?>
<a:theme xmlns:a="http://schemas.openxmlformats.org/drawingml/2006/main" name="12_NAB PowerPoint 2007_2010 template">
  <a:themeElements>
    <a:clrScheme name="NAB PPT2007_2010">
      <a:dk1>
        <a:srgbClr val="000000"/>
      </a:dk1>
      <a:lt1>
        <a:srgbClr val="FFFFFF"/>
      </a:lt1>
      <a:dk2>
        <a:srgbClr val="F2F4F6"/>
      </a:dk2>
      <a:lt2>
        <a:srgbClr val="444694"/>
      </a:lt2>
      <a:accent1>
        <a:srgbClr val="FF0000"/>
      </a:accent1>
      <a:accent2>
        <a:srgbClr val="000000"/>
      </a:accent2>
      <a:accent3>
        <a:srgbClr val="A3ADB2"/>
      </a:accent3>
      <a:accent4>
        <a:srgbClr val="4C626C"/>
      </a:accent4>
      <a:accent5>
        <a:srgbClr val="152773"/>
      </a:accent5>
      <a:accent6>
        <a:srgbClr val="9A9AC8"/>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23.xml><?xml version="1.0" encoding="utf-8"?>
<a:theme xmlns:a="http://schemas.openxmlformats.org/drawingml/2006/main" name="3_NAB PowerPoint template">
  <a:themeElements>
    <a:clrScheme name="NAB PPT">
      <a:dk1>
        <a:srgbClr val="000000"/>
      </a:dk1>
      <a:lt1>
        <a:srgbClr val="FFFFFF"/>
      </a:lt1>
      <a:dk2>
        <a:srgbClr val="9A9AC8"/>
      </a:dk2>
      <a:lt2>
        <a:srgbClr val="444694"/>
      </a:lt2>
      <a:accent1>
        <a:srgbClr val="FF0000"/>
      </a:accent1>
      <a:accent2>
        <a:srgbClr val="000000"/>
      </a:accent2>
      <a:accent3>
        <a:srgbClr val="D0D0D0"/>
      </a:accent3>
      <a:accent4>
        <a:srgbClr val="878787"/>
      </a:accent4>
      <a:accent5>
        <a:srgbClr val="B2B2B2"/>
      </a:accent5>
      <a:accent6>
        <a:srgbClr val="575757"/>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24.xml><?xml version="1.0" encoding="utf-8"?>
<a:theme xmlns:a="http://schemas.openxmlformats.org/drawingml/2006/main" name="5_NAB PowerPoint template">
  <a:themeElements>
    <a:clrScheme name="NAB PPT">
      <a:dk1>
        <a:srgbClr val="000000"/>
      </a:dk1>
      <a:lt1>
        <a:srgbClr val="FFFFFF"/>
      </a:lt1>
      <a:dk2>
        <a:srgbClr val="9A9AC8"/>
      </a:dk2>
      <a:lt2>
        <a:srgbClr val="444694"/>
      </a:lt2>
      <a:accent1>
        <a:srgbClr val="FF0000"/>
      </a:accent1>
      <a:accent2>
        <a:srgbClr val="000000"/>
      </a:accent2>
      <a:accent3>
        <a:srgbClr val="D0D0D0"/>
      </a:accent3>
      <a:accent4>
        <a:srgbClr val="878787"/>
      </a:accent4>
      <a:accent5>
        <a:srgbClr val="B2B2B2"/>
      </a:accent5>
      <a:accent6>
        <a:srgbClr val="575757"/>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25.xml><?xml version="1.0" encoding="utf-8"?>
<a:theme xmlns:a="http://schemas.openxmlformats.org/drawingml/2006/main" name="13_NAB PowerPoint 2007_2010 template">
  <a:themeElements>
    <a:clrScheme name="NAB PPT2007_2010">
      <a:dk1>
        <a:srgbClr val="000000"/>
      </a:dk1>
      <a:lt1>
        <a:srgbClr val="FFFFFF"/>
      </a:lt1>
      <a:dk2>
        <a:srgbClr val="F2F4F6"/>
      </a:dk2>
      <a:lt2>
        <a:srgbClr val="444694"/>
      </a:lt2>
      <a:accent1>
        <a:srgbClr val="FF0000"/>
      </a:accent1>
      <a:accent2>
        <a:srgbClr val="000000"/>
      </a:accent2>
      <a:accent3>
        <a:srgbClr val="A3ADB2"/>
      </a:accent3>
      <a:accent4>
        <a:srgbClr val="4C626C"/>
      </a:accent4>
      <a:accent5>
        <a:srgbClr val="152773"/>
      </a:accent5>
      <a:accent6>
        <a:srgbClr val="9A9AC8"/>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26.xml><?xml version="1.0" encoding="utf-8"?>
<a:theme xmlns:a="http://schemas.openxmlformats.org/drawingml/2006/main" name="4_NAB PowerPoint template">
  <a:themeElements>
    <a:clrScheme name="NAB PPT">
      <a:dk1>
        <a:srgbClr val="000000"/>
      </a:dk1>
      <a:lt1>
        <a:srgbClr val="FFFFFF"/>
      </a:lt1>
      <a:dk2>
        <a:srgbClr val="9A9AC8"/>
      </a:dk2>
      <a:lt2>
        <a:srgbClr val="444694"/>
      </a:lt2>
      <a:accent1>
        <a:srgbClr val="FF0000"/>
      </a:accent1>
      <a:accent2>
        <a:srgbClr val="000000"/>
      </a:accent2>
      <a:accent3>
        <a:srgbClr val="D0D0D0"/>
      </a:accent3>
      <a:accent4>
        <a:srgbClr val="878787"/>
      </a:accent4>
      <a:accent5>
        <a:srgbClr val="B2B2B2"/>
      </a:accent5>
      <a:accent6>
        <a:srgbClr val="575757"/>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27.xml><?xml version="1.0" encoding="utf-8"?>
<a:theme xmlns:a="http://schemas.openxmlformats.org/drawingml/2006/main" name="1_FRMI Operations Excellence Finance Stakeholder Engagement v2">
  <a:themeElements>
    <a:clrScheme name="NAB PPT2007_2010">
      <a:dk1>
        <a:srgbClr val="000000"/>
      </a:dk1>
      <a:lt1>
        <a:srgbClr val="FFFFFF"/>
      </a:lt1>
      <a:dk2>
        <a:srgbClr val="F2F4F6"/>
      </a:dk2>
      <a:lt2>
        <a:srgbClr val="444694"/>
      </a:lt2>
      <a:accent1>
        <a:srgbClr val="FF0000"/>
      </a:accent1>
      <a:accent2>
        <a:srgbClr val="000000"/>
      </a:accent2>
      <a:accent3>
        <a:srgbClr val="A3ADB2"/>
      </a:accent3>
      <a:accent4>
        <a:srgbClr val="4C626C"/>
      </a:accent4>
      <a:accent5>
        <a:srgbClr val="152773"/>
      </a:accent5>
      <a:accent6>
        <a:srgbClr val="9A9AC8"/>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28.xml><?xml version="1.0" encoding="utf-8"?>
<a:theme xmlns:a="http://schemas.openxmlformats.org/drawingml/2006/main" name="2_FRMI Operations Excellence Finance Stakeholder Engagement v2">
  <a:themeElements>
    <a:clrScheme name="NAB PPT2007_2010">
      <a:dk1>
        <a:srgbClr val="000000"/>
      </a:dk1>
      <a:lt1>
        <a:srgbClr val="FFFFFF"/>
      </a:lt1>
      <a:dk2>
        <a:srgbClr val="F2F4F6"/>
      </a:dk2>
      <a:lt2>
        <a:srgbClr val="444694"/>
      </a:lt2>
      <a:accent1>
        <a:srgbClr val="FF0000"/>
      </a:accent1>
      <a:accent2>
        <a:srgbClr val="000000"/>
      </a:accent2>
      <a:accent3>
        <a:srgbClr val="A3ADB2"/>
      </a:accent3>
      <a:accent4>
        <a:srgbClr val="4C626C"/>
      </a:accent4>
      <a:accent5>
        <a:srgbClr val="152773"/>
      </a:accent5>
      <a:accent6>
        <a:srgbClr val="9A9AC8"/>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29.xml><?xml version="1.0" encoding="utf-8"?>
<a:theme xmlns:a="http://schemas.openxmlformats.org/drawingml/2006/main" name="1_NAB Covers">
  <a:themeElements>
    <a:clrScheme name="NAB PPT">
      <a:dk1>
        <a:srgbClr val="000000"/>
      </a:dk1>
      <a:lt1>
        <a:srgbClr val="FFFFFF"/>
      </a:lt1>
      <a:dk2>
        <a:srgbClr val="9A9AC8"/>
      </a:dk2>
      <a:lt2>
        <a:srgbClr val="444694"/>
      </a:lt2>
      <a:accent1>
        <a:srgbClr val="FF0000"/>
      </a:accent1>
      <a:accent2>
        <a:srgbClr val="000000"/>
      </a:accent2>
      <a:accent3>
        <a:srgbClr val="D0D0D0"/>
      </a:accent3>
      <a:accent4>
        <a:srgbClr val="878787"/>
      </a:accent4>
      <a:accent5>
        <a:srgbClr val="B2B2B2"/>
      </a:accent5>
      <a:accent6>
        <a:srgbClr val="575757"/>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3_NAB PowerPoint 2007_2010 template">
  <a:themeElements>
    <a:clrScheme name="NAB PPT2007_2010">
      <a:dk1>
        <a:srgbClr val="000000"/>
      </a:dk1>
      <a:lt1>
        <a:srgbClr val="FFFFFF"/>
      </a:lt1>
      <a:dk2>
        <a:srgbClr val="F2F4F6"/>
      </a:dk2>
      <a:lt2>
        <a:srgbClr val="444694"/>
      </a:lt2>
      <a:accent1>
        <a:srgbClr val="FF0000"/>
      </a:accent1>
      <a:accent2>
        <a:srgbClr val="000000"/>
      </a:accent2>
      <a:accent3>
        <a:srgbClr val="A3ADB2"/>
      </a:accent3>
      <a:accent4>
        <a:srgbClr val="4C626C"/>
      </a:accent4>
      <a:accent5>
        <a:srgbClr val="152773"/>
      </a:accent5>
      <a:accent6>
        <a:srgbClr val="9A9AC8"/>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3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NAB Covers">
  <a:themeElements>
    <a:clrScheme name="NAB PPT">
      <a:dk1>
        <a:srgbClr val="000000"/>
      </a:dk1>
      <a:lt1>
        <a:srgbClr val="FFFFFF"/>
      </a:lt1>
      <a:dk2>
        <a:srgbClr val="9A9AC8"/>
      </a:dk2>
      <a:lt2>
        <a:srgbClr val="444694"/>
      </a:lt2>
      <a:accent1>
        <a:srgbClr val="FF0000"/>
      </a:accent1>
      <a:accent2>
        <a:srgbClr val="000000"/>
      </a:accent2>
      <a:accent3>
        <a:srgbClr val="D0D0D0"/>
      </a:accent3>
      <a:accent4>
        <a:srgbClr val="878787"/>
      </a:accent4>
      <a:accent5>
        <a:srgbClr val="B2B2B2"/>
      </a:accent5>
      <a:accent6>
        <a:srgbClr val="575757"/>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NAB PowerPoint 2007_2010 template">
  <a:themeElements>
    <a:clrScheme name="NAB PPT2007_2010">
      <a:dk1>
        <a:srgbClr val="000000"/>
      </a:dk1>
      <a:lt1>
        <a:srgbClr val="FFFFFF"/>
      </a:lt1>
      <a:dk2>
        <a:srgbClr val="F2F4F6"/>
      </a:dk2>
      <a:lt2>
        <a:srgbClr val="444694"/>
      </a:lt2>
      <a:accent1>
        <a:srgbClr val="FF0000"/>
      </a:accent1>
      <a:accent2>
        <a:srgbClr val="000000"/>
      </a:accent2>
      <a:accent3>
        <a:srgbClr val="A3ADB2"/>
      </a:accent3>
      <a:accent4>
        <a:srgbClr val="4C626C"/>
      </a:accent4>
      <a:accent5>
        <a:srgbClr val="152773"/>
      </a:accent5>
      <a:accent6>
        <a:srgbClr val="9A9AC8"/>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_NAB PowerPoint 2007_2010 template">
  <a:themeElements>
    <a:clrScheme name="NAB PPT2007_2010">
      <a:dk1>
        <a:srgbClr val="000000"/>
      </a:dk1>
      <a:lt1>
        <a:srgbClr val="FFFFFF"/>
      </a:lt1>
      <a:dk2>
        <a:srgbClr val="F2F4F6"/>
      </a:dk2>
      <a:lt2>
        <a:srgbClr val="444694"/>
      </a:lt2>
      <a:accent1>
        <a:srgbClr val="FF0000"/>
      </a:accent1>
      <a:accent2>
        <a:srgbClr val="000000"/>
      </a:accent2>
      <a:accent3>
        <a:srgbClr val="A3ADB2"/>
      </a:accent3>
      <a:accent4>
        <a:srgbClr val="4C626C"/>
      </a:accent4>
      <a:accent5>
        <a:srgbClr val="152773"/>
      </a:accent5>
      <a:accent6>
        <a:srgbClr val="9A9AC8"/>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9_NAB PowerPoint template">
  <a:themeElements>
    <a:clrScheme name="NAB PPT">
      <a:dk1>
        <a:srgbClr val="000000"/>
      </a:dk1>
      <a:lt1>
        <a:srgbClr val="FFFFFF"/>
      </a:lt1>
      <a:dk2>
        <a:srgbClr val="9A9AC8"/>
      </a:dk2>
      <a:lt2>
        <a:srgbClr val="444694"/>
      </a:lt2>
      <a:accent1>
        <a:srgbClr val="FF0000"/>
      </a:accent1>
      <a:accent2>
        <a:srgbClr val="000000"/>
      </a:accent2>
      <a:accent3>
        <a:srgbClr val="D0D0D0"/>
      </a:accent3>
      <a:accent4>
        <a:srgbClr val="878787"/>
      </a:accent4>
      <a:accent5>
        <a:srgbClr val="B2B2B2"/>
      </a:accent5>
      <a:accent6>
        <a:srgbClr val="575757"/>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NAB PowerPoint template">
  <a:themeElements>
    <a:clrScheme name="NAB PPT">
      <a:dk1>
        <a:srgbClr val="000000"/>
      </a:dk1>
      <a:lt1>
        <a:srgbClr val="FFFFFF"/>
      </a:lt1>
      <a:dk2>
        <a:srgbClr val="9A9AC8"/>
      </a:dk2>
      <a:lt2>
        <a:srgbClr val="444694"/>
      </a:lt2>
      <a:accent1>
        <a:srgbClr val="FF0000"/>
      </a:accent1>
      <a:accent2>
        <a:srgbClr val="000000"/>
      </a:accent2>
      <a:accent3>
        <a:srgbClr val="D0D0D0"/>
      </a:accent3>
      <a:accent4>
        <a:srgbClr val="878787"/>
      </a:accent4>
      <a:accent5>
        <a:srgbClr val="B2B2B2"/>
      </a:accent5>
      <a:accent6>
        <a:srgbClr val="575757"/>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arrow"/>
        </a:ln>
        <a:effectLst/>
      </a:spPr>
      <a:bodyPr/>
      <a:lstStyle/>
    </a:lnDef>
    <a:txDef>
      <a:spPr>
        <a:noFill/>
      </a:spPr>
      <a:bodyPr wrap="square" rtlCol="0">
        <a:noAutofit/>
      </a:bodyPr>
      <a:lstStyle>
        <a:defPPr algn="l">
          <a:defRPr sz="1400" b="1" dirty="0"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FRMI Operations Excellence Finance Stakeholder Engagement v2">
  <a:themeElements>
    <a:clrScheme name="NAB PPT2007_2010">
      <a:dk1>
        <a:srgbClr val="000000"/>
      </a:dk1>
      <a:lt1>
        <a:srgbClr val="FFFFFF"/>
      </a:lt1>
      <a:dk2>
        <a:srgbClr val="F2F4F6"/>
      </a:dk2>
      <a:lt2>
        <a:srgbClr val="444694"/>
      </a:lt2>
      <a:accent1>
        <a:srgbClr val="FF0000"/>
      </a:accent1>
      <a:accent2>
        <a:srgbClr val="000000"/>
      </a:accent2>
      <a:accent3>
        <a:srgbClr val="A3ADB2"/>
      </a:accent3>
      <a:accent4>
        <a:srgbClr val="4C626C"/>
      </a:accent4>
      <a:accent5>
        <a:srgbClr val="152773"/>
      </a:accent5>
      <a:accent6>
        <a:srgbClr val="9A9AC8"/>
      </a:accent6>
      <a:hlink>
        <a:srgbClr val="000000"/>
      </a:hlink>
      <a:folHlink>
        <a:srgbClr val="000000"/>
      </a:folHlink>
    </a:clrScheme>
    <a:fontScheme name="NAB">
      <a:majorFont>
        <a:latin typeface="Corpid C1 Bold"/>
        <a:ea typeface=""/>
        <a:cs typeface="Arial"/>
      </a:majorFont>
      <a:minorFont>
        <a:latin typeface="Corpid C1 Regular"/>
        <a:ea typeface=""/>
        <a:cs typeface="Arial"/>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6350" cap="flat" cmpd="sng" algn="ctr">
          <a:solidFill>
            <a:schemeClr val="accent4"/>
          </a:solidFill>
          <a:prstDash val="solid"/>
          <a:round/>
          <a:headEnd type="none" w="med" len="med"/>
          <a:tailEnd type="none" w="med" len="med"/>
        </a:ln>
        <a:effectLst/>
      </a:spPr>
      <a:bodyPr vert="horz" wrap="none" lIns="91440" tIns="45720" rIns="91440" bIns="45720" numCol="1" rtlCol="0" anchor="ctr" anchorCtr="0" compatLnSpc="1">
        <a:prstTxWarp prst="textNoShape">
          <a:avLst/>
        </a:prstTxWarp>
      </a:bodyPr>
      <a:lstStyle>
        <a:defPPr marL="0" marR="0" indent="0" algn="ctr" defTabSz="1042988" rtl="0" eaLnBrk="1" fontAlgn="base" latinLnBrk="0" hangingPunct="1">
          <a:lnSpc>
            <a:spcPct val="100000"/>
          </a:lnSpc>
          <a:spcBef>
            <a:spcPct val="0"/>
          </a:spcBef>
          <a:spcAft>
            <a:spcPct val="0"/>
          </a:spcAft>
          <a:buClrTx/>
          <a:buSzTx/>
          <a:buFontTx/>
          <a:buNone/>
          <a:tabLst/>
          <a:defRPr kumimoji="0" sz="1600" b="0" i="0" u="none" strike="noStrike" cap="none" normalizeH="0" baseline="0" smtClean="0">
            <a:ln>
              <a:noFill/>
            </a:ln>
            <a:solidFill>
              <a:schemeClr val="tx1"/>
            </a:solidFill>
            <a:effectLst/>
            <a:latin typeface="Corpid C1 Regular" pitchFamily="34" charset="0"/>
          </a:defRPr>
        </a:defPPr>
      </a:lstStyle>
    </a:spDef>
    <a:lnDef>
      <a:spPr bwMode="auto">
        <a:solidFill>
          <a:schemeClr val="hlink"/>
        </a:solidFill>
        <a:ln w="6350" cap="flat" cmpd="sng" algn="ctr">
          <a:solidFill>
            <a:schemeClr val="tx1"/>
          </a:solidFill>
          <a:prstDash val="solid"/>
          <a:round/>
          <a:headEnd type="none" w="med" len="med"/>
          <a:tailEnd type="none" w="med" len="med"/>
        </a:ln>
        <a:effectLst/>
      </a:spPr>
      <a:bodyPr/>
      <a:lstStyle/>
    </a:lnDef>
    <a:txDef>
      <a:spPr>
        <a:noFill/>
      </a:spPr>
      <a:bodyPr wrap="square" rtlCol="0">
        <a:noAutofit/>
      </a:bodyPr>
      <a:lstStyle>
        <a:defPPr algn="l">
          <a:defRPr sz="1400" dirty="0" err="1" smtClean="0"/>
        </a:defPPr>
      </a:lstStyle>
    </a:txDef>
  </a:objectDefaults>
  <a:extraClrSchemeLst>
    <a:extraClrScheme>
      <a:clrScheme name="NAB default design 1">
        <a:dk1>
          <a:srgbClr val="000000"/>
        </a:dk1>
        <a:lt1>
          <a:srgbClr val="FFFFFF"/>
        </a:lt1>
        <a:dk2>
          <a:srgbClr val="9A9AC8"/>
        </a:dk2>
        <a:lt2>
          <a:srgbClr val="4C626C"/>
        </a:lt2>
        <a:accent1>
          <a:srgbClr val="FF0000"/>
        </a:accent1>
        <a:accent2>
          <a:srgbClr val="000000"/>
        </a:accent2>
        <a:accent3>
          <a:srgbClr val="FFFFFF"/>
        </a:accent3>
        <a:accent4>
          <a:srgbClr val="000000"/>
        </a:accent4>
        <a:accent5>
          <a:srgbClr val="FFAAAA"/>
        </a:accent5>
        <a:accent6>
          <a:srgbClr val="000000"/>
        </a:accent6>
        <a:hlink>
          <a:srgbClr val="F2F4F6"/>
        </a:hlink>
        <a:folHlink>
          <a:srgbClr val="A3AD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26437</TotalTime>
  <Words>2982</Words>
  <Application>Microsoft Office PowerPoint</Application>
  <PresentationFormat>A3 Paper (297x420 mm)</PresentationFormat>
  <Paragraphs>579</Paragraphs>
  <Slides>11</Slides>
  <Notes>3</Notes>
  <HiddenSlides>0</HiddenSlides>
  <MMClips>0</MMClips>
  <ScaleCrop>false</ScaleCrop>
  <HeadingPairs>
    <vt:vector size="6" baseType="variant">
      <vt:variant>
        <vt:lpstr>Fonts Used</vt:lpstr>
      </vt:variant>
      <vt:variant>
        <vt:i4>11</vt:i4>
      </vt:variant>
      <vt:variant>
        <vt:lpstr>Theme</vt:lpstr>
      </vt:variant>
      <vt:variant>
        <vt:i4>29</vt:i4>
      </vt:variant>
      <vt:variant>
        <vt:lpstr>Slide Titles</vt:lpstr>
      </vt:variant>
      <vt:variant>
        <vt:i4>11</vt:i4>
      </vt:variant>
    </vt:vector>
  </HeadingPairs>
  <TitlesOfParts>
    <vt:vector size="51" baseType="lpstr">
      <vt:lpstr>MS PGothic</vt:lpstr>
      <vt:lpstr>Arial</vt:lpstr>
      <vt:lpstr>Calibri</vt:lpstr>
      <vt:lpstr>Corpid C1 Bold</vt:lpstr>
      <vt:lpstr>Corpid C1 Heavy</vt:lpstr>
      <vt:lpstr>Corpid C1 Light</vt:lpstr>
      <vt:lpstr>Corpid C1 Regular</vt:lpstr>
      <vt:lpstr>Corpid C1 Regular (Body)</vt:lpstr>
      <vt:lpstr>Courier New</vt:lpstr>
      <vt:lpstr>NAB Impact</vt:lpstr>
      <vt:lpstr>Wingdings</vt:lpstr>
      <vt:lpstr>9_NAB PowerPoint 2007_2010 template</vt:lpstr>
      <vt:lpstr>2_NAB PowerPoint 2007_2010 template</vt:lpstr>
      <vt:lpstr>3_NAB PowerPoint 2007_2010 template</vt:lpstr>
      <vt:lpstr>NAB Covers</vt:lpstr>
      <vt:lpstr>NAB PowerPoint 2007_2010 template</vt:lpstr>
      <vt:lpstr>1_NAB PowerPoint 2007_2010 template</vt:lpstr>
      <vt:lpstr>9_NAB PowerPoint template</vt:lpstr>
      <vt:lpstr>NAB PowerPoint template</vt:lpstr>
      <vt:lpstr>FRMI Operations Excellence Finance Stakeholder Engagement v2</vt:lpstr>
      <vt:lpstr>7_NAB PowerPoint template</vt:lpstr>
      <vt:lpstr>8_NAB PowerPoint template</vt:lpstr>
      <vt:lpstr>4_NAB PowerPoint 2007_2010 template</vt:lpstr>
      <vt:lpstr>5_NAB PowerPoint 2007_2010 template</vt:lpstr>
      <vt:lpstr>6_NAB PowerPoint 2007_2010 template</vt:lpstr>
      <vt:lpstr>1_NAB PowerPoint template</vt:lpstr>
      <vt:lpstr>7_NAB PowerPoint 2007_2010 template</vt:lpstr>
      <vt:lpstr>2_NAB PowerPoint template</vt:lpstr>
      <vt:lpstr>10_NAB PowerPoint template</vt:lpstr>
      <vt:lpstr>8_NAB PowerPoint 2007_2010 template</vt:lpstr>
      <vt:lpstr>10_NAB PowerPoint 2007_2010 template</vt:lpstr>
      <vt:lpstr>11_NAB PowerPoint 2007_2010 template</vt:lpstr>
      <vt:lpstr>12_NAB PowerPoint 2007_2010 template</vt:lpstr>
      <vt:lpstr>3_NAB PowerPoint template</vt:lpstr>
      <vt:lpstr>5_NAB PowerPoint template</vt:lpstr>
      <vt:lpstr>13_NAB PowerPoint 2007_2010 template</vt:lpstr>
      <vt:lpstr>4_NAB PowerPoint template</vt:lpstr>
      <vt:lpstr>1_FRMI Operations Excellence Finance Stakeholder Engagement v2</vt:lpstr>
      <vt:lpstr>2_FRMI Operations Excellence Finance Stakeholder Engagement v2</vt:lpstr>
      <vt:lpstr>1_NAB Covers</vt:lpstr>
      <vt:lpstr>Contents</vt:lpstr>
      <vt:lpstr>Vision and mission statements</vt:lpstr>
      <vt:lpstr>PowerPoint Presentation</vt:lpstr>
      <vt:lpstr>PowerPoint Presentation</vt:lpstr>
      <vt:lpstr>Appendix a-Delivery Technology Capability Descriptions</vt:lpstr>
      <vt:lpstr>Appendix b - Delivery Technology Capability Descriptions (cont.)</vt:lpstr>
      <vt:lpstr>Appendix e - pain points &amp; recommendations</vt:lpstr>
      <vt:lpstr>Appendix f-   current delivery pipeline</vt:lpstr>
      <vt:lpstr>Appendix g –   PROPOSED delivery pipeline</vt:lpstr>
      <vt:lpstr>Appendix h – proposeD SCM strategy</vt:lpstr>
      <vt:lpstr>Appendix I -   delivery timeline</vt:lpstr>
    </vt:vector>
  </TitlesOfParts>
  <Company>National Australia Bank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AGENDA</dc:title>
  <dc:creator>Angela Melvin-Smith</dc:creator>
  <cp:lastModifiedBy>Mahendiran Rajamani</cp:lastModifiedBy>
  <cp:revision>876</cp:revision>
  <cp:lastPrinted>2016-10-17T21:54:49Z</cp:lastPrinted>
  <dcterms:created xsi:type="dcterms:W3CDTF">2016-07-25T03:24:51Z</dcterms:created>
  <dcterms:modified xsi:type="dcterms:W3CDTF">2019-06-11T14:51:00Z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be4b3411-284d-4d31-bd4f-bc13ef7f1fd6_Enabled">
    <vt:lpwstr>True</vt:lpwstr>
  </property>
  <property fmtid="{D5CDD505-2E9C-101B-9397-08002B2CF9AE}" pid="3" name="MSIP_Label_be4b3411-284d-4d31-bd4f-bc13ef7f1fd6_SiteId">
    <vt:lpwstr>63ce7d59-2f3e-42cd-a8cc-be764cff5eb6</vt:lpwstr>
  </property>
  <property fmtid="{D5CDD505-2E9C-101B-9397-08002B2CF9AE}" pid="4" name="MSIP_Label_be4b3411-284d-4d31-bd4f-bc13ef7f1fd6_Owner">
    <vt:lpwstr>Mahendiran_R@ad.infosys.com</vt:lpwstr>
  </property>
  <property fmtid="{D5CDD505-2E9C-101B-9397-08002B2CF9AE}" pid="5" name="MSIP_Label_be4b3411-284d-4d31-bd4f-bc13ef7f1fd6_SetDate">
    <vt:lpwstr>2019-06-11T14:47:44.5441546Z</vt:lpwstr>
  </property>
  <property fmtid="{D5CDD505-2E9C-101B-9397-08002B2CF9AE}" pid="6" name="MSIP_Label_be4b3411-284d-4d31-bd4f-bc13ef7f1fd6_Name">
    <vt:lpwstr>Internal</vt:lpwstr>
  </property>
  <property fmtid="{D5CDD505-2E9C-101B-9397-08002B2CF9AE}" pid="7" name="MSIP_Label_be4b3411-284d-4d31-bd4f-bc13ef7f1fd6_Application">
    <vt:lpwstr>Microsoft Azure Information Protection</vt:lpwstr>
  </property>
  <property fmtid="{D5CDD505-2E9C-101B-9397-08002B2CF9AE}" pid="8" name="MSIP_Label_be4b3411-284d-4d31-bd4f-bc13ef7f1fd6_Extended_MSFT_Method">
    <vt:lpwstr>Automatic</vt:lpwstr>
  </property>
  <property fmtid="{D5CDD505-2E9C-101B-9397-08002B2CF9AE}" pid="9" name="MSIP_Label_a0819fa7-4367-4500-ba88-dd630d977609_Enabled">
    <vt:lpwstr>True</vt:lpwstr>
  </property>
  <property fmtid="{D5CDD505-2E9C-101B-9397-08002B2CF9AE}" pid="10" name="MSIP_Label_a0819fa7-4367-4500-ba88-dd630d977609_SiteId">
    <vt:lpwstr>63ce7d59-2f3e-42cd-a8cc-be764cff5eb6</vt:lpwstr>
  </property>
  <property fmtid="{D5CDD505-2E9C-101B-9397-08002B2CF9AE}" pid="11" name="MSIP_Label_a0819fa7-4367-4500-ba88-dd630d977609_Owner">
    <vt:lpwstr>Mahendiran_R@ad.infosys.com</vt:lpwstr>
  </property>
  <property fmtid="{D5CDD505-2E9C-101B-9397-08002B2CF9AE}" pid="12" name="MSIP_Label_a0819fa7-4367-4500-ba88-dd630d977609_SetDate">
    <vt:lpwstr>2019-06-11T14:47:44.5441546Z</vt:lpwstr>
  </property>
  <property fmtid="{D5CDD505-2E9C-101B-9397-08002B2CF9AE}" pid="13" name="MSIP_Label_a0819fa7-4367-4500-ba88-dd630d977609_Name">
    <vt:lpwstr>Companywide usage</vt:lpwstr>
  </property>
  <property fmtid="{D5CDD505-2E9C-101B-9397-08002B2CF9AE}" pid="14" name="MSIP_Label_a0819fa7-4367-4500-ba88-dd630d977609_Application">
    <vt:lpwstr>Microsoft Azure Information Protection</vt:lpwstr>
  </property>
  <property fmtid="{D5CDD505-2E9C-101B-9397-08002B2CF9AE}" pid="15" name="MSIP_Label_a0819fa7-4367-4500-ba88-dd630d977609_Parent">
    <vt:lpwstr>be4b3411-284d-4d31-bd4f-bc13ef7f1fd6</vt:lpwstr>
  </property>
  <property fmtid="{D5CDD505-2E9C-101B-9397-08002B2CF9AE}" pid="16" name="MSIP_Label_a0819fa7-4367-4500-ba88-dd630d977609_Extended_MSFT_Method">
    <vt:lpwstr>Automatic</vt:lpwstr>
  </property>
  <property fmtid="{D5CDD505-2E9C-101B-9397-08002B2CF9AE}" pid="17" name="Sensitivity">
    <vt:lpwstr>Internal Companywide usage</vt:lpwstr>
  </property>
</Properties>
</file>